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4"/>
  </p:sldMasterIdLst>
  <p:notesMasterIdLst>
    <p:notesMasterId r:id="rId6"/>
  </p:notesMasterIdLst>
  <p:sldIdLst>
    <p:sldId id="256" r:id="rId5"/>
  </p:sldIdLst>
  <p:sldSz cx="40233600" cy="32918400"/>
  <p:notesSz cx="6858000" cy="9144000"/>
  <p:embeddedFontLst>
    <p:embeddedFont>
      <p:font typeface="Helvetica Neue" panose="020B0604020202020204" charset="0"/>
      <p:regular r:id="rId7"/>
      <p:bold r:id="rId8"/>
      <p:italic r:id="rId9"/>
      <p:boldItalic r:id="rId10"/>
    </p:embeddedFont>
    <p:embeddedFont>
      <p:font typeface="Open Sans" panose="020B0606030504020204" pitchFamily="34" charset="0"/>
      <p:regular r:id="rId11"/>
      <p:bold r:id="rId12"/>
      <p:italic r:id="rId13"/>
      <p:boldItalic r:id="rId14"/>
    </p:embeddedFont>
    <p:embeddedFont>
      <p:font typeface="Verdana" panose="020B0604030504040204" pitchFamily="34"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0" roundtripDataSignature="AMtx7micu95cdx1RalxTAygQsd1s2pWEk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22" d="100"/>
          <a:sy n="22" d="100"/>
        </p:scale>
        <p:origin x="202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openxmlformats.org/officeDocument/2006/relationships/font" Target="fonts/font12.fntdata"/><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font" Target="fonts/font11.fntdata"/><Relationship Id="rId2" Type="http://schemas.openxmlformats.org/officeDocument/2006/relationships/customXml" Target="../customXml/item2.xml"/><Relationship Id="rId16" Type="http://schemas.openxmlformats.org/officeDocument/2006/relationships/font" Target="fonts/font10.fntdata"/><Relationship Id="rId20" Type="http://customschemas.google.com/relationships/presentationmetadata" Target="metadata"/><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font" Target="fonts/font5.fntdata"/><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font" Target="fonts/font9.fntdata"/><Relationship Id="rId23" Type="http://schemas.openxmlformats.org/officeDocument/2006/relationships/theme" Target="theme/theme1.xml"/><Relationship Id="rId10" Type="http://schemas.openxmlformats.org/officeDocument/2006/relationships/font" Target="fonts/font4.fntdata"/><Relationship Id="rId4" Type="http://schemas.openxmlformats.org/officeDocument/2006/relationships/slideMaster" Target="slideMasters/slideMaster1.xml"/><Relationship Id="rId9" Type="http://schemas.openxmlformats.org/officeDocument/2006/relationships/font" Target="fonts/font3.fntdata"/><Relationship Id="rId14" Type="http://schemas.openxmlformats.org/officeDocument/2006/relationships/font" Target="fonts/font8.fntdata"/><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percentStacked"/>
        <c:varyColors val="0"/>
        <c:ser>
          <c:idx val="0"/>
          <c:order val="0"/>
          <c:tx>
            <c:strRef>
              <c:f>Sheet1!$B$1</c:f>
              <c:strCache>
                <c:ptCount val="1"/>
                <c:pt idx="0">
                  <c:v>Series 1</c:v>
                </c:pt>
              </c:strCache>
            </c:strRef>
          </c:tx>
          <c:spPr>
            <a:solidFill>
              <a:srgbClr val="0033A0"/>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5367-4F0D-B640-2DD0C62EC100}"/>
            </c:ext>
          </c:extLst>
        </c:ser>
        <c:ser>
          <c:idx val="1"/>
          <c:order val="1"/>
          <c:tx>
            <c:strRef>
              <c:f>Sheet1!$C$1</c:f>
              <c:strCache>
                <c:ptCount val="1"/>
                <c:pt idx="0">
                  <c:v>Series 2</c:v>
                </c:pt>
              </c:strCache>
            </c:strRef>
          </c:tx>
          <c:spPr>
            <a:solidFill>
              <a:srgbClr val="1897D4"/>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5367-4F0D-B640-2DD0C62EC100}"/>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5367-4F0D-B640-2DD0C62EC100}"/>
            </c:ext>
          </c:extLst>
        </c:ser>
        <c:dLbls>
          <c:showLegendKey val="0"/>
          <c:showVal val="0"/>
          <c:showCatName val="0"/>
          <c:showSerName val="0"/>
          <c:showPercent val="0"/>
          <c:showBubbleSize val="0"/>
        </c:dLbls>
        <c:gapWidth val="150"/>
        <c:overlap val="100"/>
        <c:axId val="285747583"/>
        <c:axId val="285747999"/>
      </c:barChart>
      <c:catAx>
        <c:axId val="285747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85747999"/>
        <c:crosses val="autoZero"/>
        <c:auto val="1"/>
        <c:lblAlgn val="ctr"/>
        <c:lblOffset val="100"/>
        <c:noMultiLvlLbl val="0"/>
      </c:catAx>
      <c:valAx>
        <c:axId val="28574799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857475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percentStacked"/>
        <c:varyColors val="0"/>
        <c:ser>
          <c:idx val="0"/>
          <c:order val="0"/>
          <c:tx>
            <c:strRef>
              <c:f>Sheet1!$B$1</c:f>
              <c:strCache>
                <c:ptCount val="1"/>
                <c:pt idx="0">
                  <c:v>Series 1</c:v>
                </c:pt>
              </c:strCache>
            </c:strRef>
          </c:tx>
          <c:spPr>
            <a:solidFill>
              <a:srgbClr val="0033A0"/>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5367-4F0D-B640-2DD0C62EC100}"/>
            </c:ext>
          </c:extLst>
        </c:ser>
        <c:ser>
          <c:idx val="1"/>
          <c:order val="1"/>
          <c:tx>
            <c:strRef>
              <c:f>Sheet1!$C$1</c:f>
              <c:strCache>
                <c:ptCount val="1"/>
                <c:pt idx="0">
                  <c:v>Series 2</c:v>
                </c:pt>
              </c:strCache>
            </c:strRef>
          </c:tx>
          <c:spPr>
            <a:solidFill>
              <a:srgbClr val="1897D4"/>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5367-4F0D-B640-2DD0C62EC100}"/>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5367-4F0D-B640-2DD0C62EC100}"/>
            </c:ext>
          </c:extLst>
        </c:ser>
        <c:dLbls>
          <c:showLegendKey val="0"/>
          <c:showVal val="0"/>
          <c:showCatName val="0"/>
          <c:showSerName val="0"/>
          <c:showPercent val="0"/>
          <c:showBubbleSize val="0"/>
        </c:dLbls>
        <c:gapWidth val="150"/>
        <c:overlap val="100"/>
        <c:axId val="285747583"/>
        <c:axId val="285747999"/>
      </c:barChart>
      <c:catAx>
        <c:axId val="285747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85747999"/>
        <c:crosses val="autoZero"/>
        <c:auto val="1"/>
        <c:lblAlgn val="ctr"/>
        <c:lblOffset val="100"/>
        <c:noMultiLvlLbl val="0"/>
      </c:catAx>
      <c:valAx>
        <c:axId val="28574799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857475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333500" y="685800"/>
            <a:ext cx="4191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3017520" y="5387342"/>
            <a:ext cx="34198560" cy="1146048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26400"/>
              <a:buFont typeface="Calibri"/>
              <a:buNone/>
              <a:defRPr sz="26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5029200" y="17289781"/>
            <a:ext cx="30175200" cy="7947658"/>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4400"/>
              </a:spcBef>
              <a:spcAft>
                <a:spcPts val="0"/>
              </a:spcAft>
              <a:buClr>
                <a:schemeClr val="dk1"/>
              </a:buClr>
              <a:buSzPts val="10560"/>
              <a:buNone/>
              <a:defRPr sz="10560"/>
            </a:lvl1pPr>
            <a:lvl2pPr lvl="1" algn="ctr">
              <a:lnSpc>
                <a:spcPct val="90000"/>
              </a:lnSpc>
              <a:spcBef>
                <a:spcPts val="2200"/>
              </a:spcBef>
              <a:spcAft>
                <a:spcPts val="0"/>
              </a:spcAft>
              <a:buClr>
                <a:schemeClr val="dk1"/>
              </a:buClr>
              <a:buSzPts val="8800"/>
              <a:buNone/>
              <a:defRPr sz="8800"/>
            </a:lvl2pPr>
            <a:lvl3pPr lvl="2" algn="ctr">
              <a:lnSpc>
                <a:spcPct val="90000"/>
              </a:lnSpc>
              <a:spcBef>
                <a:spcPts val="2200"/>
              </a:spcBef>
              <a:spcAft>
                <a:spcPts val="0"/>
              </a:spcAft>
              <a:buClr>
                <a:schemeClr val="dk1"/>
              </a:buClr>
              <a:buSzPts val="7920"/>
              <a:buNone/>
              <a:defRPr sz="7919"/>
            </a:lvl3pPr>
            <a:lvl4pPr lvl="3" algn="ctr">
              <a:lnSpc>
                <a:spcPct val="90000"/>
              </a:lnSpc>
              <a:spcBef>
                <a:spcPts val="2200"/>
              </a:spcBef>
              <a:spcAft>
                <a:spcPts val="0"/>
              </a:spcAft>
              <a:buClr>
                <a:schemeClr val="dk1"/>
              </a:buClr>
              <a:buSzPts val="7040"/>
              <a:buNone/>
              <a:defRPr sz="7040"/>
            </a:lvl4pPr>
            <a:lvl5pPr lvl="4" algn="ctr">
              <a:lnSpc>
                <a:spcPct val="90000"/>
              </a:lnSpc>
              <a:spcBef>
                <a:spcPts val="2200"/>
              </a:spcBef>
              <a:spcAft>
                <a:spcPts val="0"/>
              </a:spcAft>
              <a:buClr>
                <a:schemeClr val="dk1"/>
              </a:buClr>
              <a:buSzPts val="7040"/>
              <a:buNone/>
              <a:defRPr sz="7040"/>
            </a:lvl5pPr>
            <a:lvl6pPr lvl="5" algn="ctr">
              <a:lnSpc>
                <a:spcPct val="90000"/>
              </a:lnSpc>
              <a:spcBef>
                <a:spcPts val="2200"/>
              </a:spcBef>
              <a:spcAft>
                <a:spcPts val="0"/>
              </a:spcAft>
              <a:buClr>
                <a:schemeClr val="dk1"/>
              </a:buClr>
              <a:buSzPts val="7040"/>
              <a:buNone/>
              <a:defRPr sz="7040"/>
            </a:lvl6pPr>
            <a:lvl7pPr lvl="6" algn="ctr">
              <a:lnSpc>
                <a:spcPct val="90000"/>
              </a:lnSpc>
              <a:spcBef>
                <a:spcPts val="2200"/>
              </a:spcBef>
              <a:spcAft>
                <a:spcPts val="0"/>
              </a:spcAft>
              <a:buClr>
                <a:schemeClr val="dk1"/>
              </a:buClr>
              <a:buSzPts val="7040"/>
              <a:buNone/>
              <a:defRPr sz="7040"/>
            </a:lvl7pPr>
            <a:lvl8pPr lvl="7" algn="ctr">
              <a:lnSpc>
                <a:spcPct val="90000"/>
              </a:lnSpc>
              <a:spcBef>
                <a:spcPts val="2200"/>
              </a:spcBef>
              <a:spcAft>
                <a:spcPts val="0"/>
              </a:spcAft>
              <a:buClr>
                <a:schemeClr val="dk1"/>
              </a:buClr>
              <a:buSzPts val="7040"/>
              <a:buNone/>
              <a:defRPr sz="7040"/>
            </a:lvl8pPr>
            <a:lvl9pPr lvl="8" algn="ctr">
              <a:lnSpc>
                <a:spcPct val="90000"/>
              </a:lnSpc>
              <a:spcBef>
                <a:spcPts val="2200"/>
              </a:spcBef>
              <a:spcAft>
                <a:spcPts val="0"/>
              </a:spcAft>
              <a:buClr>
                <a:schemeClr val="dk1"/>
              </a:buClr>
              <a:buSzPts val="7040"/>
              <a:buNone/>
              <a:defRPr sz="7040"/>
            </a:lvl9pPr>
          </a:lstStyle>
          <a:p>
            <a:endParaRPr/>
          </a:p>
        </p:txBody>
      </p:sp>
      <p:sp>
        <p:nvSpPr>
          <p:cNvPr id="14" name="Google Shape;14;p3"/>
          <p:cNvSpPr txBox="1">
            <a:spLocks noGrp="1"/>
          </p:cNvSpPr>
          <p:nvPr>
            <p:ph type="dt" idx="10"/>
          </p:nvPr>
        </p:nvSpPr>
        <p:spPr>
          <a:xfrm>
            <a:off x="2766060" y="30510488"/>
            <a:ext cx="9052560" cy="175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13327380" y="30510488"/>
            <a:ext cx="13578840" cy="175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28414981" y="30510488"/>
            <a:ext cx="9052560" cy="175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2766060" y="1752607"/>
            <a:ext cx="34701479" cy="6362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9673590" y="1855471"/>
            <a:ext cx="20886422" cy="3470147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4400"/>
              </a:spcBef>
              <a:spcAft>
                <a:spcPts val="0"/>
              </a:spcAft>
              <a:buClr>
                <a:schemeClr val="dk1"/>
              </a:buClr>
              <a:buSzPts val="1800"/>
              <a:buChar char="•"/>
              <a:defRPr/>
            </a:lvl1pPr>
            <a:lvl2pPr marL="914400" lvl="1" indent="-342900" algn="l">
              <a:lnSpc>
                <a:spcPct val="90000"/>
              </a:lnSpc>
              <a:spcBef>
                <a:spcPts val="2200"/>
              </a:spcBef>
              <a:spcAft>
                <a:spcPts val="0"/>
              </a:spcAft>
              <a:buClr>
                <a:schemeClr val="dk1"/>
              </a:buClr>
              <a:buSzPts val="1800"/>
              <a:buChar char="•"/>
              <a:defRPr/>
            </a:lvl2pPr>
            <a:lvl3pPr marL="1371600" lvl="2" indent="-342900" algn="l">
              <a:lnSpc>
                <a:spcPct val="90000"/>
              </a:lnSpc>
              <a:spcBef>
                <a:spcPts val="2200"/>
              </a:spcBef>
              <a:spcAft>
                <a:spcPts val="0"/>
              </a:spcAft>
              <a:buClr>
                <a:schemeClr val="dk1"/>
              </a:buClr>
              <a:buSzPts val="1800"/>
              <a:buChar char="•"/>
              <a:defRPr/>
            </a:lvl3pPr>
            <a:lvl4pPr marL="1828800" lvl="3" indent="-342900" algn="l">
              <a:lnSpc>
                <a:spcPct val="90000"/>
              </a:lnSpc>
              <a:spcBef>
                <a:spcPts val="2200"/>
              </a:spcBef>
              <a:spcAft>
                <a:spcPts val="0"/>
              </a:spcAft>
              <a:buClr>
                <a:schemeClr val="dk1"/>
              </a:buClr>
              <a:buSzPts val="1800"/>
              <a:buChar char="•"/>
              <a:defRPr/>
            </a:lvl4pPr>
            <a:lvl5pPr marL="2286000" lvl="4" indent="-342900" algn="l">
              <a:lnSpc>
                <a:spcPct val="90000"/>
              </a:lnSpc>
              <a:spcBef>
                <a:spcPts val="2200"/>
              </a:spcBef>
              <a:spcAft>
                <a:spcPts val="0"/>
              </a:spcAft>
              <a:buClr>
                <a:schemeClr val="dk1"/>
              </a:buClr>
              <a:buSzPts val="1800"/>
              <a:buChar char="•"/>
              <a:defRPr/>
            </a:lvl5pPr>
            <a:lvl6pPr marL="2743200" lvl="5" indent="-342900" algn="l">
              <a:lnSpc>
                <a:spcPct val="90000"/>
              </a:lnSpc>
              <a:spcBef>
                <a:spcPts val="2200"/>
              </a:spcBef>
              <a:spcAft>
                <a:spcPts val="0"/>
              </a:spcAft>
              <a:buClr>
                <a:schemeClr val="dk1"/>
              </a:buClr>
              <a:buSzPts val="1800"/>
              <a:buChar char="•"/>
              <a:defRPr/>
            </a:lvl6pPr>
            <a:lvl7pPr marL="3200400" lvl="6" indent="-342900" algn="l">
              <a:lnSpc>
                <a:spcPct val="90000"/>
              </a:lnSpc>
              <a:spcBef>
                <a:spcPts val="2200"/>
              </a:spcBef>
              <a:spcAft>
                <a:spcPts val="0"/>
              </a:spcAft>
              <a:buClr>
                <a:schemeClr val="dk1"/>
              </a:buClr>
              <a:buSzPts val="1800"/>
              <a:buChar char="•"/>
              <a:defRPr/>
            </a:lvl7pPr>
            <a:lvl8pPr marL="3657600" lvl="7" indent="-342900" algn="l">
              <a:lnSpc>
                <a:spcPct val="90000"/>
              </a:lnSpc>
              <a:spcBef>
                <a:spcPts val="2200"/>
              </a:spcBef>
              <a:spcAft>
                <a:spcPts val="0"/>
              </a:spcAft>
              <a:buClr>
                <a:schemeClr val="dk1"/>
              </a:buClr>
              <a:buSzPts val="1800"/>
              <a:buChar char="•"/>
              <a:defRPr/>
            </a:lvl8pPr>
            <a:lvl9pPr marL="4114800" lvl="8" indent="-342900" algn="l">
              <a:lnSpc>
                <a:spcPct val="90000"/>
              </a:lnSpc>
              <a:spcBef>
                <a:spcPts val="220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2766060" y="30510488"/>
            <a:ext cx="9052560" cy="175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13327380" y="30510488"/>
            <a:ext cx="13578840" cy="175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28414981" y="30510488"/>
            <a:ext cx="9052560" cy="175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19181445" y="11363326"/>
            <a:ext cx="27896822" cy="867537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579248" y="2939417"/>
            <a:ext cx="27896822" cy="2552318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4400"/>
              </a:spcBef>
              <a:spcAft>
                <a:spcPts val="0"/>
              </a:spcAft>
              <a:buClr>
                <a:schemeClr val="dk1"/>
              </a:buClr>
              <a:buSzPts val="1800"/>
              <a:buChar char="•"/>
              <a:defRPr/>
            </a:lvl1pPr>
            <a:lvl2pPr marL="914400" lvl="1" indent="-342900" algn="l">
              <a:lnSpc>
                <a:spcPct val="90000"/>
              </a:lnSpc>
              <a:spcBef>
                <a:spcPts val="2200"/>
              </a:spcBef>
              <a:spcAft>
                <a:spcPts val="0"/>
              </a:spcAft>
              <a:buClr>
                <a:schemeClr val="dk1"/>
              </a:buClr>
              <a:buSzPts val="1800"/>
              <a:buChar char="•"/>
              <a:defRPr/>
            </a:lvl2pPr>
            <a:lvl3pPr marL="1371600" lvl="2" indent="-342900" algn="l">
              <a:lnSpc>
                <a:spcPct val="90000"/>
              </a:lnSpc>
              <a:spcBef>
                <a:spcPts val="2200"/>
              </a:spcBef>
              <a:spcAft>
                <a:spcPts val="0"/>
              </a:spcAft>
              <a:buClr>
                <a:schemeClr val="dk1"/>
              </a:buClr>
              <a:buSzPts val="1800"/>
              <a:buChar char="•"/>
              <a:defRPr/>
            </a:lvl3pPr>
            <a:lvl4pPr marL="1828800" lvl="3" indent="-342900" algn="l">
              <a:lnSpc>
                <a:spcPct val="90000"/>
              </a:lnSpc>
              <a:spcBef>
                <a:spcPts val="2200"/>
              </a:spcBef>
              <a:spcAft>
                <a:spcPts val="0"/>
              </a:spcAft>
              <a:buClr>
                <a:schemeClr val="dk1"/>
              </a:buClr>
              <a:buSzPts val="1800"/>
              <a:buChar char="•"/>
              <a:defRPr/>
            </a:lvl4pPr>
            <a:lvl5pPr marL="2286000" lvl="4" indent="-342900" algn="l">
              <a:lnSpc>
                <a:spcPct val="90000"/>
              </a:lnSpc>
              <a:spcBef>
                <a:spcPts val="2200"/>
              </a:spcBef>
              <a:spcAft>
                <a:spcPts val="0"/>
              </a:spcAft>
              <a:buClr>
                <a:schemeClr val="dk1"/>
              </a:buClr>
              <a:buSzPts val="1800"/>
              <a:buChar char="•"/>
              <a:defRPr/>
            </a:lvl5pPr>
            <a:lvl6pPr marL="2743200" lvl="5" indent="-342900" algn="l">
              <a:lnSpc>
                <a:spcPct val="90000"/>
              </a:lnSpc>
              <a:spcBef>
                <a:spcPts val="2200"/>
              </a:spcBef>
              <a:spcAft>
                <a:spcPts val="0"/>
              </a:spcAft>
              <a:buClr>
                <a:schemeClr val="dk1"/>
              </a:buClr>
              <a:buSzPts val="1800"/>
              <a:buChar char="•"/>
              <a:defRPr/>
            </a:lvl6pPr>
            <a:lvl7pPr marL="3200400" lvl="6" indent="-342900" algn="l">
              <a:lnSpc>
                <a:spcPct val="90000"/>
              </a:lnSpc>
              <a:spcBef>
                <a:spcPts val="2200"/>
              </a:spcBef>
              <a:spcAft>
                <a:spcPts val="0"/>
              </a:spcAft>
              <a:buClr>
                <a:schemeClr val="dk1"/>
              </a:buClr>
              <a:buSzPts val="1800"/>
              <a:buChar char="•"/>
              <a:defRPr/>
            </a:lvl7pPr>
            <a:lvl8pPr marL="3657600" lvl="7" indent="-342900" algn="l">
              <a:lnSpc>
                <a:spcPct val="90000"/>
              </a:lnSpc>
              <a:spcBef>
                <a:spcPts val="2200"/>
              </a:spcBef>
              <a:spcAft>
                <a:spcPts val="0"/>
              </a:spcAft>
              <a:buClr>
                <a:schemeClr val="dk1"/>
              </a:buClr>
              <a:buSzPts val="1800"/>
              <a:buChar char="•"/>
              <a:defRPr/>
            </a:lvl8pPr>
            <a:lvl9pPr marL="4114800" lvl="8" indent="-342900" algn="l">
              <a:lnSpc>
                <a:spcPct val="90000"/>
              </a:lnSpc>
              <a:spcBef>
                <a:spcPts val="220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2766060" y="30510488"/>
            <a:ext cx="9052560" cy="175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13327380" y="30510488"/>
            <a:ext cx="13578840" cy="175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28414981" y="30510488"/>
            <a:ext cx="9052560" cy="175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2766060" y="1752607"/>
            <a:ext cx="34701479" cy="6362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2766060" y="8763000"/>
            <a:ext cx="34701479" cy="2088642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4400"/>
              </a:spcBef>
              <a:spcAft>
                <a:spcPts val="0"/>
              </a:spcAft>
              <a:buClr>
                <a:schemeClr val="dk1"/>
              </a:buClr>
              <a:buSzPts val="1800"/>
              <a:buChar char="•"/>
              <a:defRPr/>
            </a:lvl1pPr>
            <a:lvl2pPr marL="914400" lvl="1" indent="-342900" algn="l">
              <a:lnSpc>
                <a:spcPct val="90000"/>
              </a:lnSpc>
              <a:spcBef>
                <a:spcPts val="2200"/>
              </a:spcBef>
              <a:spcAft>
                <a:spcPts val="0"/>
              </a:spcAft>
              <a:buClr>
                <a:schemeClr val="dk1"/>
              </a:buClr>
              <a:buSzPts val="1800"/>
              <a:buChar char="•"/>
              <a:defRPr/>
            </a:lvl2pPr>
            <a:lvl3pPr marL="1371600" lvl="2" indent="-342900" algn="l">
              <a:lnSpc>
                <a:spcPct val="90000"/>
              </a:lnSpc>
              <a:spcBef>
                <a:spcPts val="2200"/>
              </a:spcBef>
              <a:spcAft>
                <a:spcPts val="0"/>
              </a:spcAft>
              <a:buClr>
                <a:schemeClr val="dk1"/>
              </a:buClr>
              <a:buSzPts val="1800"/>
              <a:buChar char="•"/>
              <a:defRPr/>
            </a:lvl3pPr>
            <a:lvl4pPr marL="1828800" lvl="3" indent="-342900" algn="l">
              <a:lnSpc>
                <a:spcPct val="90000"/>
              </a:lnSpc>
              <a:spcBef>
                <a:spcPts val="2200"/>
              </a:spcBef>
              <a:spcAft>
                <a:spcPts val="0"/>
              </a:spcAft>
              <a:buClr>
                <a:schemeClr val="dk1"/>
              </a:buClr>
              <a:buSzPts val="1800"/>
              <a:buChar char="•"/>
              <a:defRPr/>
            </a:lvl4pPr>
            <a:lvl5pPr marL="2286000" lvl="4" indent="-342900" algn="l">
              <a:lnSpc>
                <a:spcPct val="90000"/>
              </a:lnSpc>
              <a:spcBef>
                <a:spcPts val="2200"/>
              </a:spcBef>
              <a:spcAft>
                <a:spcPts val="0"/>
              </a:spcAft>
              <a:buClr>
                <a:schemeClr val="dk1"/>
              </a:buClr>
              <a:buSzPts val="1800"/>
              <a:buChar char="•"/>
              <a:defRPr/>
            </a:lvl5pPr>
            <a:lvl6pPr marL="2743200" lvl="5" indent="-342900" algn="l">
              <a:lnSpc>
                <a:spcPct val="90000"/>
              </a:lnSpc>
              <a:spcBef>
                <a:spcPts val="2200"/>
              </a:spcBef>
              <a:spcAft>
                <a:spcPts val="0"/>
              </a:spcAft>
              <a:buClr>
                <a:schemeClr val="dk1"/>
              </a:buClr>
              <a:buSzPts val="1800"/>
              <a:buChar char="•"/>
              <a:defRPr/>
            </a:lvl6pPr>
            <a:lvl7pPr marL="3200400" lvl="6" indent="-342900" algn="l">
              <a:lnSpc>
                <a:spcPct val="90000"/>
              </a:lnSpc>
              <a:spcBef>
                <a:spcPts val="2200"/>
              </a:spcBef>
              <a:spcAft>
                <a:spcPts val="0"/>
              </a:spcAft>
              <a:buClr>
                <a:schemeClr val="dk1"/>
              </a:buClr>
              <a:buSzPts val="1800"/>
              <a:buChar char="•"/>
              <a:defRPr/>
            </a:lvl7pPr>
            <a:lvl8pPr marL="3657600" lvl="7" indent="-342900" algn="l">
              <a:lnSpc>
                <a:spcPct val="90000"/>
              </a:lnSpc>
              <a:spcBef>
                <a:spcPts val="2200"/>
              </a:spcBef>
              <a:spcAft>
                <a:spcPts val="0"/>
              </a:spcAft>
              <a:buClr>
                <a:schemeClr val="dk1"/>
              </a:buClr>
              <a:buSzPts val="1800"/>
              <a:buChar char="•"/>
              <a:defRPr/>
            </a:lvl8pPr>
            <a:lvl9pPr marL="4114800" lvl="8" indent="-342900" algn="l">
              <a:lnSpc>
                <a:spcPct val="90000"/>
              </a:lnSpc>
              <a:spcBef>
                <a:spcPts val="2200"/>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2766060" y="30510488"/>
            <a:ext cx="9052560" cy="175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13327380" y="30510488"/>
            <a:ext cx="13578840" cy="175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28414981" y="30510488"/>
            <a:ext cx="9052560" cy="175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2745107" y="8206749"/>
            <a:ext cx="34701479" cy="1369313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400"/>
              <a:buFont typeface="Calibri"/>
              <a:buNone/>
              <a:defRPr sz="26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2745107" y="22029430"/>
            <a:ext cx="34701479" cy="720089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4400"/>
              </a:spcBef>
              <a:spcAft>
                <a:spcPts val="0"/>
              </a:spcAft>
              <a:buClr>
                <a:schemeClr val="dk1"/>
              </a:buClr>
              <a:buSzPts val="10560"/>
              <a:buNone/>
              <a:defRPr sz="10560">
                <a:solidFill>
                  <a:schemeClr val="dk1"/>
                </a:solidFill>
              </a:defRPr>
            </a:lvl1pPr>
            <a:lvl2pPr marL="914400" lvl="1" indent="-228600" algn="l">
              <a:lnSpc>
                <a:spcPct val="90000"/>
              </a:lnSpc>
              <a:spcBef>
                <a:spcPts val="2200"/>
              </a:spcBef>
              <a:spcAft>
                <a:spcPts val="0"/>
              </a:spcAft>
              <a:buClr>
                <a:srgbClr val="888888"/>
              </a:buClr>
              <a:buSzPts val="8800"/>
              <a:buNone/>
              <a:defRPr sz="8800">
                <a:solidFill>
                  <a:srgbClr val="888888"/>
                </a:solidFill>
              </a:defRPr>
            </a:lvl2pPr>
            <a:lvl3pPr marL="1371600" lvl="2" indent="-228600" algn="l">
              <a:lnSpc>
                <a:spcPct val="90000"/>
              </a:lnSpc>
              <a:spcBef>
                <a:spcPts val="2200"/>
              </a:spcBef>
              <a:spcAft>
                <a:spcPts val="0"/>
              </a:spcAft>
              <a:buClr>
                <a:srgbClr val="888888"/>
              </a:buClr>
              <a:buSzPts val="7920"/>
              <a:buNone/>
              <a:defRPr sz="7919">
                <a:solidFill>
                  <a:srgbClr val="888888"/>
                </a:solidFill>
              </a:defRPr>
            </a:lvl3pPr>
            <a:lvl4pPr marL="1828800" lvl="3" indent="-228600" algn="l">
              <a:lnSpc>
                <a:spcPct val="90000"/>
              </a:lnSpc>
              <a:spcBef>
                <a:spcPts val="2200"/>
              </a:spcBef>
              <a:spcAft>
                <a:spcPts val="0"/>
              </a:spcAft>
              <a:buClr>
                <a:srgbClr val="888888"/>
              </a:buClr>
              <a:buSzPts val="7040"/>
              <a:buNone/>
              <a:defRPr sz="7040">
                <a:solidFill>
                  <a:srgbClr val="888888"/>
                </a:solidFill>
              </a:defRPr>
            </a:lvl4pPr>
            <a:lvl5pPr marL="2286000" lvl="4" indent="-228600" algn="l">
              <a:lnSpc>
                <a:spcPct val="90000"/>
              </a:lnSpc>
              <a:spcBef>
                <a:spcPts val="2200"/>
              </a:spcBef>
              <a:spcAft>
                <a:spcPts val="0"/>
              </a:spcAft>
              <a:buClr>
                <a:srgbClr val="888888"/>
              </a:buClr>
              <a:buSzPts val="7040"/>
              <a:buNone/>
              <a:defRPr sz="7040">
                <a:solidFill>
                  <a:srgbClr val="888888"/>
                </a:solidFill>
              </a:defRPr>
            </a:lvl5pPr>
            <a:lvl6pPr marL="2743200" lvl="5" indent="-228600" algn="l">
              <a:lnSpc>
                <a:spcPct val="90000"/>
              </a:lnSpc>
              <a:spcBef>
                <a:spcPts val="2200"/>
              </a:spcBef>
              <a:spcAft>
                <a:spcPts val="0"/>
              </a:spcAft>
              <a:buClr>
                <a:srgbClr val="888888"/>
              </a:buClr>
              <a:buSzPts val="7040"/>
              <a:buNone/>
              <a:defRPr sz="7040">
                <a:solidFill>
                  <a:srgbClr val="888888"/>
                </a:solidFill>
              </a:defRPr>
            </a:lvl6pPr>
            <a:lvl7pPr marL="3200400" lvl="6" indent="-228600" algn="l">
              <a:lnSpc>
                <a:spcPct val="90000"/>
              </a:lnSpc>
              <a:spcBef>
                <a:spcPts val="2200"/>
              </a:spcBef>
              <a:spcAft>
                <a:spcPts val="0"/>
              </a:spcAft>
              <a:buClr>
                <a:srgbClr val="888888"/>
              </a:buClr>
              <a:buSzPts val="7040"/>
              <a:buNone/>
              <a:defRPr sz="7040">
                <a:solidFill>
                  <a:srgbClr val="888888"/>
                </a:solidFill>
              </a:defRPr>
            </a:lvl7pPr>
            <a:lvl8pPr marL="3657600" lvl="7" indent="-228600" algn="l">
              <a:lnSpc>
                <a:spcPct val="90000"/>
              </a:lnSpc>
              <a:spcBef>
                <a:spcPts val="2200"/>
              </a:spcBef>
              <a:spcAft>
                <a:spcPts val="0"/>
              </a:spcAft>
              <a:buClr>
                <a:srgbClr val="888888"/>
              </a:buClr>
              <a:buSzPts val="7040"/>
              <a:buNone/>
              <a:defRPr sz="7040">
                <a:solidFill>
                  <a:srgbClr val="888888"/>
                </a:solidFill>
              </a:defRPr>
            </a:lvl8pPr>
            <a:lvl9pPr marL="4114800" lvl="8" indent="-228600" algn="l">
              <a:lnSpc>
                <a:spcPct val="90000"/>
              </a:lnSpc>
              <a:spcBef>
                <a:spcPts val="2200"/>
              </a:spcBef>
              <a:spcAft>
                <a:spcPts val="0"/>
              </a:spcAft>
              <a:buClr>
                <a:srgbClr val="888888"/>
              </a:buClr>
              <a:buSzPts val="7040"/>
              <a:buNone/>
              <a:defRPr sz="7040">
                <a:solidFill>
                  <a:srgbClr val="888888"/>
                </a:solidFill>
              </a:defRPr>
            </a:lvl9pPr>
          </a:lstStyle>
          <a:p>
            <a:endParaRPr/>
          </a:p>
        </p:txBody>
      </p:sp>
      <p:sp>
        <p:nvSpPr>
          <p:cNvPr id="26" name="Google Shape;26;p5"/>
          <p:cNvSpPr txBox="1">
            <a:spLocks noGrp="1"/>
          </p:cNvSpPr>
          <p:nvPr>
            <p:ph type="dt" idx="10"/>
          </p:nvPr>
        </p:nvSpPr>
        <p:spPr>
          <a:xfrm>
            <a:off x="2766060" y="30510488"/>
            <a:ext cx="9052560" cy="175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13327380" y="30510488"/>
            <a:ext cx="13578840" cy="175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28414981" y="30510488"/>
            <a:ext cx="9052560" cy="175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2766060" y="1752607"/>
            <a:ext cx="34701479" cy="6362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2766060" y="8763000"/>
            <a:ext cx="17099280" cy="2088642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4400"/>
              </a:spcBef>
              <a:spcAft>
                <a:spcPts val="0"/>
              </a:spcAft>
              <a:buClr>
                <a:schemeClr val="dk1"/>
              </a:buClr>
              <a:buSzPts val="1800"/>
              <a:buChar char="•"/>
              <a:defRPr/>
            </a:lvl1pPr>
            <a:lvl2pPr marL="914400" lvl="1" indent="-342900" algn="l">
              <a:lnSpc>
                <a:spcPct val="90000"/>
              </a:lnSpc>
              <a:spcBef>
                <a:spcPts val="2200"/>
              </a:spcBef>
              <a:spcAft>
                <a:spcPts val="0"/>
              </a:spcAft>
              <a:buClr>
                <a:schemeClr val="dk1"/>
              </a:buClr>
              <a:buSzPts val="1800"/>
              <a:buChar char="•"/>
              <a:defRPr/>
            </a:lvl2pPr>
            <a:lvl3pPr marL="1371600" lvl="2" indent="-342900" algn="l">
              <a:lnSpc>
                <a:spcPct val="90000"/>
              </a:lnSpc>
              <a:spcBef>
                <a:spcPts val="2200"/>
              </a:spcBef>
              <a:spcAft>
                <a:spcPts val="0"/>
              </a:spcAft>
              <a:buClr>
                <a:schemeClr val="dk1"/>
              </a:buClr>
              <a:buSzPts val="1800"/>
              <a:buChar char="•"/>
              <a:defRPr/>
            </a:lvl3pPr>
            <a:lvl4pPr marL="1828800" lvl="3" indent="-342900" algn="l">
              <a:lnSpc>
                <a:spcPct val="90000"/>
              </a:lnSpc>
              <a:spcBef>
                <a:spcPts val="2200"/>
              </a:spcBef>
              <a:spcAft>
                <a:spcPts val="0"/>
              </a:spcAft>
              <a:buClr>
                <a:schemeClr val="dk1"/>
              </a:buClr>
              <a:buSzPts val="1800"/>
              <a:buChar char="•"/>
              <a:defRPr/>
            </a:lvl4pPr>
            <a:lvl5pPr marL="2286000" lvl="4" indent="-342900" algn="l">
              <a:lnSpc>
                <a:spcPct val="90000"/>
              </a:lnSpc>
              <a:spcBef>
                <a:spcPts val="2200"/>
              </a:spcBef>
              <a:spcAft>
                <a:spcPts val="0"/>
              </a:spcAft>
              <a:buClr>
                <a:schemeClr val="dk1"/>
              </a:buClr>
              <a:buSzPts val="1800"/>
              <a:buChar char="•"/>
              <a:defRPr/>
            </a:lvl5pPr>
            <a:lvl6pPr marL="2743200" lvl="5" indent="-342900" algn="l">
              <a:lnSpc>
                <a:spcPct val="90000"/>
              </a:lnSpc>
              <a:spcBef>
                <a:spcPts val="2200"/>
              </a:spcBef>
              <a:spcAft>
                <a:spcPts val="0"/>
              </a:spcAft>
              <a:buClr>
                <a:schemeClr val="dk1"/>
              </a:buClr>
              <a:buSzPts val="1800"/>
              <a:buChar char="•"/>
              <a:defRPr/>
            </a:lvl6pPr>
            <a:lvl7pPr marL="3200400" lvl="6" indent="-342900" algn="l">
              <a:lnSpc>
                <a:spcPct val="90000"/>
              </a:lnSpc>
              <a:spcBef>
                <a:spcPts val="2200"/>
              </a:spcBef>
              <a:spcAft>
                <a:spcPts val="0"/>
              </a:spcAft>
              <a:buClr>
                <a:schemeClr val="dk1"/>
              </a:buClr>
              <a:buSzPts val="1800"/>
              <a:buChar char="•"/>
              <a:defRPr/>
            </a:lvl7pPr>
            <a:lvl8pPr marL="3657600" lvl="7" indent="-342900" algn="l">
              <a:lnSpc>
                <a:spcPct val="90000"/>
              </a:lnSpc>
              <a:spcBef>
                <a:spcPts val="2200"/>
              </a:spcBef>
              <a:spcAft>
                <a:spcPts val="0"/>
              </a:spcAft>
              <a:buClr>
                <a:schemeClr val="dk1"/>
              </a:buClr>
              <a:buSzPts val="1800"/>
              <a:buChar char="•"/>
              <a:defRPr/>
            </a:lvl8pPr>
            <a:lvl9pPr marL="4114800" lvl="8" indent="-342900" algn="l">
              <a:lnSpc>
                <a:spcPct val="90000"/>
              </a:lnSpc>
              <a:spcBef>
                <a:spcPts val="2200"/>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20368259" y="8763000"/>
            <a:ext cx="17099280" cy="2088642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4400"/>
              </a:spcBef>
              <a:spcAft>
                <a:spcPts val="0"/>
              </a:spcAft>
              <a:buClr>
                <a:schemeClr val="dk1"/>
              </a:buClr>
              <a:buSzPts val="1800"/>
              <a:buChar char="•"/>
              <a:defRPr/>
            </a:lvl1pPr>
            <a:lvl2pPr marL="914400" lvl="1" indent="-342900" algn="l">
              <a:lnSpc>
                <a:spcPct val="90000"/>
              </a:lnSpc>
              <a:spcBef>
                <a:spcPts val="2200"/>
              </a:spcBef>
              <a:spcAft>
                <a:spcPts val="0"/>
              </a:spcAft>
              <a:buClr>
                <a:schemeClr val="dk1"/>
              </a:buClr>
              <a:buSzPts val="1800"/>
              <a:buChar char="•"/>
              <a:defRPr/>
            </a:lvl2pPr>
            <a:lvl3pPr marL="1371600" lvl="2" indent="-342900" algn="l">
              <a:lnSpc>
                <a:spcPct val="90000"/>
              </a:lnSpc>
              <a:spcBef>
                <a:spcPts val="2200"/>
              </a:spcBef>
              <a:spcAft>
                <a:spcPts val="0"/>
              </a:spcAft>
              <a:buClr>
                <a:schemeClr val="dk1"/>
              </a:buClr>
              <a:buSzPts val="1800"/>
              <a:buChar char="•"/>
              <a:defRPr/>
            </a:lvl3pPr>
            <a:lvl4pPr marL="1828800" lvl="3" indent="-342900" algn="l">
              <a:lnSpc>
                <a:spcPct val="90000"/>
              </a:lnSpc>
              <a:spcBef>
                <a:spcPts val="2200"/>
              </a:spcBef>
              <a:spcAft>
                <a:spcPts val="0"/>
              </a:spcAft>
              <a:buClr>
                <a:schemeClr val="dk1"/>
              </a:buClr>
              <a:buSzPts val="1800"/>
              <a:buChar char="•"/>
              <a:defRPr/>
            </a:lvl4pPr>
            <a:lvl5pPr marL="2286000" lvl="4" indent="-342900" algn="l">
              <a:lnSpc>
                <a:spcPct val="90000"/>
              </a:lnSpc>
              <a:spcBef>
                <a:spcPts val="2200"/>
              </a:spcBef>
              <a:spcAft>
                <a:spcPts val="0"/>
              </a:spcAft>
              <a:buClr>
                <a:schemeClr val="dk1"/>
              </a:buClr>
              <a:buSzPts val="1800"/>
              <a:buChar char="•"/>
              <a:defRPr/>
            </a:lvl5pPr>
            <a:lvl6pPr marL="2743200" lvl="5" indent="-342900" algn="l">
              <a:lnSpc>
                <a:spcPct val="90000"/>
              </a:lnSpc>
              <a:spcBef>
                <a:spcPts val="2200"/>
              </a:spcBef>
              <a:spcAft>
                <a:spcPts val="0"/>
              </a:spcAft>
              <a:buClr>
                <a:schemeClr val="dk1"/>
              </a:buClr>
              <a:buSzPts val="1800"/>
              <a:buChar char="•"/>
              <a:defRPr/>
            </a:lvl6pPr>
            <a:lvl7pPr marL="3200400" lvl="6" indent="-342900" algn="l">
              <a:lnSpc>
                <a:spcPct val="90000"/>
              </a:lnSpc>
              <a:spcBef>
                <a:spcPts val="2200"/>
              </a:spcBef>
              <a:spcAft>
                <a:spcPts val="0"/>
              </a:spcAft>
              <a:buClr>
                <a:schemeClr val="dk1"/>
              </a:buClr>
              <a:buSzPts val="1800"/>
              <a:buChar char="•"/>
              <a:defRPr/>
            </a:lvl7pPr>
            <a:lvl8pPr marL="3657600" lvl="7" indent="-342900" algn="l">
              <a:lnSpc>
                <a:spcPct val="90000"/>
              </a:lnSpc>
              <a:spcBef>
                <a:spcPts val="2200"/>
              </a:spcBef>
              <a:spcAft>
                <a:spcPts val="0"/>
              </a:spcAft>
              <a:buClr>
                <a:schemeClr val="dk1"/>
              </a:buClr>
              <a:buSzPts val="1800"/>
              <a:buChar char="•"/>
              <a:defRPr/>
            </a:lvl8pPr>
            <a:lvl9pPr marL="4114800" lvl="8" indent="-342900" algn="l">
              <a:lnSpc>
                <a:spcPct val="90000"/>
              </a:lnSpc>
              <a:spcBef>
                <a:spcPts val="2200"/>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2766060" y="30510488"/>
            <a:ext cx="9052560" cy="175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13327380" y="30510488"/>
            <a:ext cx="13578840" cy="175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28414981" y="30510488"/>
            <a:ext cx="9052560" cy="175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2771300" y="1752607"/>
            <a:ext cx="34701479" cy="6362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2771305" y="8069582"/>
            <a:ext cx="17020696" cy="3954778"/>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4400"/>
              </a:spcBef>
              <a:spcAft>
                <a:spcPts val="0"/>
              </a:spcAft>
              <a:buClr>
                <a:schemeClr val="dk1"/>
              </a:buClr>
              <a:buSzPts val="10560"/>
              <a:buNone/>
              <a:defRPr sz="10560" b="1"/>
            </a:lvl1pPr>
            <a:lvl2pPr marL="914400" lvl="1" indent="-228600" algn="l">
              <a:lnSpc>
                <a:spcPct val="90000"/>
              </a:lnSpc>
              <a:spcBef>
                <a:spcPts val="2200"/>
              </a:spcBef>
              <a:spcAft>
                <a:spcPts val="0"/>
              </a:spcAft>
              <a:buClr>
                <a:schemeClr val="dk1"/>
              </a:buClr>
              <a:buSzPts val="8800"/>
              <a:buNone/>
              <a:defRPr sz="8800" b="1"/>
            </a:lvl2pPr>
            <a:lvl3pPr marL="1371600" lvl="2" indent="-228600" algn="l">
              <a:lnSpc>
                <a:spcPct val="90000"/>
              </a:lnSpc>
              <a:spcBef>
                <a:spcPts val="2200"/>
              </a:spcBef>
              <a:spcAft>
                <a:spcPts val="0"/>
              </a:spcAft>
              <a:buClr>
                <a:schemeClr val="dk1"/>
              </a:buClr>
              <a:buSzPts val="7920"/>
              <a:buNone/>
              <a:defRPr sz="7919" b="1"/>
            </a:lvl3pPr>
            <a:lvl4pPr marL="1828800" lvl="3" indent="-228600" algn="l">
              <a:lnSpc>
                <a:spcPct val="90000"/>
              </a:lnSpc>
              <a:spcBef>
                <a:spcPts val="2200"/>
              </a:spcBef>
              <a:spcAft>
                <a:spcPts val="0"/>
              </a:spcAft>
              <a:buClr>
                <a:schemeClr val="dk1"/>
              </a:buClr>
              <a:buSzPts val="7040"/>
              <a:buNone/>
              <a:defRPr sz="7040" b="1"/>
            </a:lvl4pPr>
            <a:lvl5pPr marL="2286000" lvl="4" indent="-228600" algn="l">
              <a:lnSpc>
                <a:spcPct val="90000"/>
              </a:lnSpc>
              <a:spcBef>
                <a:spcPts val="2200"/>
              </a:spcBef>
              <a:spcAft>
                <a:spcPts val="0"/>
              </a:spcAft>
              <a:buClr>
                <a:schemeClr val="dk1"/>
              </a:buClr>
              <a:buSzPts val="7040"/>
              <a:buNone/>
              <a:defRPr sz="7040" b="1"/>
            </a:lvl5pPr>
            <a:lvl6pPr marL="2743200" lvl="5" indent="-228600" algn="l">
              <a:lnSpc>
                <a:spcPct val="90000"/>
              </a:lnSpc>
              <a:spcBef>
                <a:spcPts val="2200"/>
              </a:spcBef>
              <a:spcAft>
                <a:spcPts val="0"/>
              </a:spcAft>
              <a:buClr>
                <a:schemeClr val="dk1"/>
              </a:buClr>
              <a:buSzPts val="7040"/>
              <a:buNone/>
              <a:defRPr sz="7040" b="1"/>
            </a:lvl6pPr>
            <a:lvl7pPr marL="3200400" lvl="6" indent="-228600" algn="l">
              <a:lnSpc>
                <a:spcPct val="90000"/>
              </a:lnSpc>
              <a:spcBef>
                <a:spcPts val="2200"/>
              </a:spcBef>
              <a:spcAft>
                <a:spcPts val="0"/>
              </a:spcAft>
              <a:buClr>
                <a:schemeClr val="dk1"/>
              </a:buClr>
              <a:buSzPts val="7040"/>
              <a:buNone/>
              <a:defRPr sz="7040" b="1"/>
            </a:lvl7pPr>
            <a:lvl8pPr marL="3657600" lvl="7" indent="-228600" algn="l">
              <a:lnSpc>
                <a:spcPct val="90000"/>
              </a:lnSpc>
              <a:spcBef>
                <a:spcPts val="2200"/>
              </a:spcBef>
              <a:spcAft>
                <a:spcPts val="0"/>
              </a:spcAft>
              <a:buClr>
                <a:schemeClr val="dk1"/>
              </a:buClr>
              <a:buSzPts val="7040"/>
              <a:buNone/>
              <a:defRPr sz="7040" b="1"/>
            </a:lvl8pPr>
            <a:lvl9pPr marL="4114800" lvl="8" indent="-228600" algn="l">
              <a:lnSpc>
                <a:spcPct val="90000"/>
              </a:lnSpc>
              <a:spcBef>
                <a:spcPts val="2200"/>
              </a:spcBef>
              <a:spcAft>
                <a:spcPts val="0"/>
              </a:spcAft>
              <a:buClr>
                <a:schemeClr val="dk1"/>
              </a:buClr>
              <a:buSzPts val="7040"/>
              <a:buNone/>
              <a:defRPr sz="7040" b="1"/>
            </a:lvl9pPr>
          </a:lstStyle>
          <a:p>
            <a:endParaRPr/>
          </a:p>
        </p:txBody>
      </p:sp>
      <p:sp>
        <p:nvSpPr>
          <p:cNvPr id="39" name="Google Shape;39;p7"/>
          <p:cNvSpPr txBox="1">
            <a:spLocks noGrp="1"/>
          </p:cNvSpPr>
          <p:nvPr>
            <p:ph type="body" idx="2"/>
          </p:nvPr>
        </p:nvSpPr>
        <p:spPr>
          <a:xfrm>
            <a:off x="2771305" y="12024360"/>
            <a:ext cx="17020696" cy="1768602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4400"/>
              </a:spcBef>
              <a:spcAft>
                <a:spcPts val="0"/>
              </a:spcAft>
              <a:buClr>
                <a:schemeClr val="dk1"/>
              </a:buClr>
              <a:buSzPts val="1800"/>
              <a:buChar char="•"/>
              <a:defRPr/>
            </a:lvl1pPr>
            <a:lvl2pPr marL="914400" lvl="1" indent="-342900" algn="l">
              <a:lnSpc>
                <a:spcPct val="90000"/>
              </a:lnSpc>
              <a:spcBef>
                <a:spcPts val="2200"/>
              </a:spcBef>
              <a:spcAft>
                <a:spcPts val="0"/>
              </a:spcAft>
              <a:buClr>
                <a:schemeClr val="dk1"/>
              </a:buClr>
              <a:buSzPts val="1800"/>
              <a:buChar char="•"/>
              <a:defRPr/>
            </a:lvl2pPr>
            <a:lvl3pPr marL="1371600" lvl="2" indent="-342900" algn="l">
              <a:lnSpc>
                <a:spcPct val="90000"/>
              </a:lnSpc>
              <a:spcBef>
                <a:spcPts val="2200"/>
              </a:spcBef>
              <a:spcAft>
                <a:spcPts val="0"/>
              </a:spcAft>
              <a:buClr>
                <a:schemeClr val="dk1"/>
              </a:buClr>
              <a:buSzPts val="1800"/>
              <a:buChar char="•"/>
              <a:defRPr/>
            </a:lvl3pPr>
            <a:lvl4pPr marL="1828800" lvl="3" indent="-342900" algn="l">
              <a:lnSpc>
                <a:spcPct val="90000"/>
              </a:lnSpc>
              <a:spcBef>
                <a:spcPts val="2200"/>
              </a:spcBef>
              <a:spcAft>
                <a:spcPts val="0"/>
              </a:spcAft>
              <a:buClr>
                <a:schemeClr val="dk1"/>
              </a:buClr>
              <a:buSzPts val="1800"/>
              <a:buChar char="•"/>
              <a:defRPr/>
            </a:lvl4pPr>
            <a:lvl5pPr marL="2286000" lvl="4" indent="-342900" algn="l">
              <a:lnSpc>
                <a:spcPct val="90000"/>
              </a:lnSpc>
              <a:spcBef>
                <a:spcPts val="2200"/>
              </a:spcBef>
              <a:spcAft>
                <a:spcPts val="0"/>
              </a:spcAft>
              <a:buClr>
                <a:schemeClr val="dk1"/>
              </a:buClr>
              <a:buSzPts val="1800"/>
              <a:buChar char="•"/>
              <a:defRPr/>
            </a:lvl5pPr>
            <a:lvl6pPr marL="2743200" lvl="5" indent="-342900" algn="l">
              <a:lnSpc>
                <a:spcPct val="90000"/>
              </a:lnSpc>
              <a:spcBef>
                <a:spcPts val="2200"/>
              </a:spcBef>
              <a:spcAft>
                <a:spcPts val="0"/>
              </a:spcAft>
              <a:buClr>
                <a:schemeClr val="dk1"/>
              </a:buClr>
              <a:buSzPts val="1800"/>
              <a:buChar char="•"/>
              <a:defRPr/>
            </a:lvl6pPr>
            <a:lvl7pPr marL="3200400" lvl="6" indent="-342900" algn="l">
              <a:lnSpc>
                <a:spcPct val="90000"/>
              </a:lnSpc>
              <a:spcBef>
                <a:spcPts val="2200"/>
              </a:spcBef>
              <a:spcAft>
                <a:spcPts val="0"/>
              </a:spcAft>
              <a:buClr>
                <a:schemeClr val="dk1"/>
              </a:buClr>
              <a:buSzPts val="1800"/>
              <a:buChar char="•"/>
              <a:defRPr/>
            </a:lvl7pPr>
            <a:lvl8pPr marL="3657600" lvl="7" indent="-342900" algn="l">
              <a:lnSpc>
                <a:spcPct val="90000"/>
              </a:lnSpc>
              <a:spcBef>
                <a:spcPts val="2200"/>
              </a:spcBef>
              <a:spcAft>
                <a:spcPts val="0"/>
              </a:spcAft>
              <a:buClr>
                <a:schemeClr val="dk1"/>
              </a:buClr>
              <a:buSzPts val="1800"/>
              <a:buChar char="•"/>
              <a:defRPr/>
            </a:lvl8pPr>
            <a:lvl9pPr marL="4114800" lvl="8" indent="-342900" algn="l">
              <a:lnSpc>
                <a:spcPct val="90000"/>
              </a:lnSpc>
              <a:spcBef>
                <a:spcPts val="2200"/>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20368263" y="8069582"/>
            <a:ext cx="17104520" cy="3954778"/>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4400"/>
              </a:spcBef>
              <a:spcAft>
                <a:spcPts val="0"/>
              </a:spcAft>
              <a:buClr>
                <a:schemeClr val="dk1"/>
              </a:buClr>
              <a:buSzPts val="10560"/>
              <a:buNone/>
              <a:defRPr sz="10560" b="1"/>
            </a:lvl1pPr>
            <a:lvl2pPr marL="914400" lvl="1" indent="-228600" algn="l">
              <a:lnSpc>
                <a:spcPct val="90000"/>
              </a:lnSpc>
              <a:spcBef>
                <a:spcPts val="2200"/>
              </a:spcBef>
              <a:spcAft>
                <a:spcPts val="0"/>
              </a:spcAft>
              <a:buClr>
                <a:schemeClr val="dk1"/>
              </a:buClr>
              <a:buSzPts val="8800"/>
              <a:buNone/>
              <a:defRPr sz="8800" b="1"/>
            </a:lvl2pPr>
            <a:lvl3pPr marL="1371600" lvl="2" indent="-228600" algn="l">
              <a:lnSpc>
                <a:spcPct val="90000"/>
              </a:lnSpc>
              <a:spcBef>
                <a:spcPts val="2200"/>
              </a:spcBef>
              <a:spcAft>
                <a:spcPts val="0"/>
              </a:spcAft>
              <a:buClr>
                <a:schemeClr val="dk1"/>
              </a:buClr>
              <a:buSzPts val="7920"/>
              <a:buNone/>
              <a:defRPr sz="7919" b="1"/>
            </a:lvl3pPr>
            <a:lvl4pPr marL="1828800" lvl="3" indent="-228600" algn="l">
              <a:lnSpc>
                <a:spcPct val="90000"/>
              </a:lnSpc>
              <a:spcBef>
                <a:spcPts val="2200"/>
              </a:spcBef>
              <a:spcAft>
                <a:spcPts val="0"/>
              </a:spcAft>
              <a:buClr>
                <a:schemeClr val="dk1"/>
              </a:buClr>
              <a:buSzPts val="7040"/>
              <a:buNone/>
              <a:defRPr sz="7040" b="1"/>
            </a:lvl4pPr>
            <a:lvl5pPr marL="2286000" lvl="4" indent="-228600" algn="l">
              <a:lnSpc>
                <a:spcPct val="90000"/>
              </a:lnSpc>
              <a:spcBef>
                <a:spcPts val="2200"/>
              </a:spcBef>
              <a:spcAft>
                <a:spcPts val="0"/>
              </a:spcAft>
              <a:buClr>
                <a:schemeClr val="dk1"/>
              </a:buClr>
              <a:buSzPts val="7040"/>
              <a:buNone/>
              <a:defRPr sz="7040" b="1"/>
            </a:lvl5pPr>
            <a:lvl6pPr marL="2743200" lvl="5" indent="-228600" algn="l">
              <a:lnSpc>
                <a:spcPct val="90000"/>
              </a:lnSpc>
              <a:spcBef>
                <a:spcPts val="2200"/>
              </a:spcBef>
              <a:spcAft>
                <a:spcPts val="0"/>
              </a:spcAft>
              <a:buClr>
                <a:schemeClr val="dk1"/>
              </a:buClr>
              <a:buSzPts val="7040"/>
              <a:buNone/>
              <a:defRPr sz="7040" b="1"/>
            </a:lvl6pPr>
            <a:lvl7pPr marL="3200400" lvl="6" indent="-228600" algn="l">
              <a:lnSpc>
                <a:spcPct val="90000"/>
              </a:lnSpc>
              <a:spcBef>
                <a:spcPts val="2200"/>
              </a:spcBef>
              <a:spcAft>
                <a:spcPts val="0"/>
              </a:spcAft>
              <a:buClr>
                <a:schemeClr val="dk1"/>
              </a:buClr>
              <a:buSzPts val="7040"/>
              <a:buNone/>
              <a:defRPr sz="7040" b="1"/>
            </a:lvl7pPr>
            <a:lvl8pPr marL="3657600" lvl="7" indent="-228600" algn="l">
              <a:lnSpc>
                <a:spcPct val="90000"/>
              </a:lnSpc>
              <a:spcBef>
                <a:spcPts val="2200"/>
              </a:spcBef>
              <a:spcAft>
                <a:spcPts val="0"/>
              </a:spcAft>
              <a:buClr>
                <a:schemeClr val="dk1"/>
              </a:buClr>
              <a:buSzPts val="7040"/>
              <a:buNone/>
              <a:defRPr sz="7040" b="1"/>
            </a:lvl8pPr>
            <a:lvl9pPr marL="4114800" lvl="8" indent="-228600" algn="l">
              <a:lnSpc>
                <a:spcPct val="90000"/>
              </a:lnSpc>
              <a:spcBef>
                <a:spcPts val="2200"/>
              </a:spcBef>
              <a:spcAft>
                <a:spcPts val="0"/>
              </a:spcAft>
              <a:buClr>
                <a:schemeClr val="dk1"/>
              </a:buClr>
              <a:buSzPts val="7040"/>
              <a:buNone/>
              <a:defRPr sz="7040" b="1"/>
            </a:lvl9pPr>
          </a:lstStyle>
          <a:p>
            <a:endParaRPr/>
          </a:p>
        </p:txBody>
      </p:sp>
      <p:sp>
        <p:nvSpPr>
          <p:cNvPr id="41" name="Google Shape;41;p7"/>
          <p:cNvSpPr txBox="1">
            <a:spLocks noGrp="1"/>
          </p:cNvSpPr>
          <p:nvPr>
            <p:ph type="body" idx="4"/>
          </p:nvPr>
        </p:nvSpPr>
        <p:spPr>
          <a:xfrm>
            <a:off x="20368263" y="12024360"/>
            <a:ext cx="17104520" cy="1768602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4400"/>
              </a:spcBef>
              <a:spcAft>
                <a:spcPts val="0"/>
              </a:spcAft>
              <a:buClr>
                <a:schemeClr val="dk1"/>
              </a:buClr>
              <a:buSzPts val="1800"/>
              <a:buChar char="•"/>
              <a:defRPr/>
            </a:lvl1pPr>
            <a:lvl2pPr marL="914400" lvl="1" indent="-342900" algn="l">
              <a:lnSpc>
                <a:spcPct val="90000"/>
              </a:lnSpc>
              <a:spcBef>
                <a:spcPts val="2200"/>
              </a:spcBef>
              <a:spcAft>
                <a:spcPts val="0"/>
              </a:spcAft>
              <a:buClr>
                <a:schemeClr val="dk1"/>
              </a:buClr>
              <a:buSzPts val="1800"/>
              <a:buChar char="•"/>
              <a:defRPr/>
            </a:lvl2pPr>
            <a:lvl3pPr marL="1371600" lvl="2" indent="-342900" algn="l">
              <a:lnSpc>
                <a:spcPct val="90000"/>
              </a:lnSpc>
              <a:spcBef>
                <a:spcPts val="2200"/>
              </a:spcBef>
              <a:spcAft>
                <a:spcPts val="0"/>
              </a:spcAft>
              <a:buClr>
                <a:schemeClr val="dk1"/>
              </a:buClr>
              <a:buSzPts val="1800"/>
              <a:buChar char="•"/>
              <a:defRPr/>
            </a:lvl3pPr>
            <a:lvl4pPr marL="1828800" lvl="3" indent="-342900" algn="l">
              <a:lnSpc>
                <a:spcPct val="90000"/>
              </a:lnSpc>
              <a:spcBef>
                <a:spcPts val="2200"/>
              </a:spcBef>
              <a:spcAft>
                <a:spcPts val="0"/>
              </a:spcAft>
              <a:buClr>
                <a:schemeClr val="dk1"/>
              </a:buClr>
              <a:buSzPts val="1800"/>
              <a:buChar char="•"/>
              <a:defRPr/>
            </a:lvl4pPr>
            <a:lvl5pPr marL="2286000" lvl="4" indent="-342900" algn="l">
              <a:lnSpc>
                <a:spcPct val="90000"/>
              </a:lnSpc>
              <a:spcBef>
                <a:spcPts val="2200"/>
              </a:spcBef>
              <a:spcAft>
                <a:spcPts val="0"/>
              </a:spcAft>
              <a:buClr>
                <a:schemeClr val="dk1"/>
              </a:buClr>
              <a:buSzPts val="1800"/>
              <a:buChar char="•"/>
              <a:defRPr/>
            </a:lvl5pPr>
            <a:lvl6pPr marL="2743200" lvl="5" indent="-342900" algn="l">
              <a:lnSpc>
                <a:spcPct val="90000"/>
              </a:lnSpc>
              <a:spcBef>
                <a:spcPts val="2200"/>
              </a:spcBef>
              <a:spcAft>
                <a:spcPts val="0"/>
              </a:spcAft>
              <a:buClr>
                <a:schemeClr val="dk1"/>
              </a:buClr>
              <a:buSzPts val="1800"/>
              <a:buChar char="•"/>
              <a:defRPr/>
            </a:lvl6pPr>
            <a:lvl7pPr marL="3200400" lvl="6" indent="-342900" algn="l">
              <a:lnSpc>
                <a:spcPct val="90000"/>
              </a:lnSpc>
              <a:spcBef>
                <a:spcPts val="2200"/>
              </a:spcBef>
              <a:spcAft>
                <a:spcPts val="0"/>
              </a:spcAft>
              <a:buClr>
                <a:schemeClr val="dk1"/>
              </a:buClr>
              <a:buSzPts val="1800"/>
              <a:buChar char="•"/>
              <a:defRPr/>
            </a:lvl7pPr>
            <a:lvl8pPr marL="3657600" lvl="7" indent="-342900" algn="l">
              <a:lnSpc>
                <a:spcPct val="90000"/>
              </a:lnSpc>
              <a:spcBef>
                <a:spcPts val="2200"/>
              </a:spcBef>
              <a:spcAft>
                <a:spcPts val="0"/>
              </a:spcAft>
              <a:buClr>
                <a:schemeClr val="dk1"/>
              </a:buClr>
              <a:buSzPts val="1800"/>
              <a:buChar char="•"/>
              <a:defRPr/>
            </a:lvl8pPr>
            <a:lvl9pPr marL="4114800" lvl="8" indent="-342900" algn="l">
              <a:lnSpc>
                <a:spcPct val="90000"/>
              </a:lnSpc>
              <a:spcBef>
                <a:spcPts val="2200"/>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2766060" y="30510488"/>
            <a:ext cx="9052560" cy="175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13327380" y="30510488"/>
            <a:ext cx="13578840" cy="175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28414981" y="30510488"/>
            <a:ext cx="9052560" cy="175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2766060" y="1752607"/>
            <a:ext cx="34701479" cy="6362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2766060" y="30510488"/>
            <a:ext cx="9052560" cy="175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13327380" y="30510488"/>
            <a:ext cx="13578840" cy="175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28414981" y="30510488"/>
            <a:ext cx="9052560" cy="175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2766060" y="30510488"/>
            <a:ext cx="9052560" cy="175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13327380" y="30510488"/>
            <a:ext cx="13578840" cy="175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28414981" y="30510488"/>
            <a:ext cx="9052560" cy="175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2771301" y="2194560"/>
            <a:ext cx="12976383" cy="768096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4080"/>
              <a:buFont typeface="Calibri"/>
              <a:buNone/>
              <a:defRPr sz="1408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17104520" y="4739647"/>
            <a:ext cx="20368260" cy="23393400"/>
          </a:xfrm>
          <a:prstGeom prst="rect">
            <a:avLst/>
          </a:prstGeom>
          <a:noFill/>
          <a:ln>
            <a:noFill/>
          </a:ln>
        </p:spPr>
        <p:txBody>
          <a:bodyPr spcFirstLastPara="1" wrap="square" lIns="91425" tIns="45700" rIns="91425" bIns="45700" anchor="t" anchorCtr="0">
            <a:normAutofit/>
          </a:bodyPr>
          <a:lstStyle>
            <a:lvl1pPr marL="457200" lvl="0" indent="-1122680" algn="l">
              <a:lnSpc>
                <a:spcPct val="90000"/>
              </a:lnSpc>
              <a:spcBef>
                <a:spcPts val="4400"/>
              </a:spcBef>
              <a:spcAft>
                <a:spcPts val="0"/>
              </a:spcAft>
              <a:buClr>
                <a:schemeClr val="dk1"/>
              </a:buClr>
              <a:buSzPts val="14080"/>
              <a:buChar char="•"/>
              <a:defRPr sz="14080"/>
            </a:lvl1pPr>
            <a:lvl2pPr marL="914400" lvl="1" indent="-1010920" algn="l">
              <a:lnSpc>
                <a:spcPct val="90000"/>
              </a:lnSpc>
              <a:spcBef>
                <a:spcPts val="2200"/>
              </a:spcBef>
              <a:spcAft>
                <a:spcPts val="0"/>
              </a:spcAft>
              <a:buClr>
                <a:schemeClr val="dk1"/>
              </a:buClr>
              <a:buSzPts val="12320"/>
              <a:buChar char="•"/>
              <a:defRPr sz="12320"/>
            </a:lvl2pPr>
            <a:lvl3pPr marL="1371600" lvl="2" indent="-899160" algn="l">
              <a:lnSpc>
                <a:spcPct val="90000"/>
              </a:lnSpc>
              <a:spcBef>
                <a:spcPts val="2200"/>
              </a:spcBef>
              <a:spcAft>
                <a:spcPts val="0"/>
              </a:spcAft>
              <a:buClr>
                <a:schemeClr val="dk1"/>
              </a:buClr>
              <a:buSzPts val="10560"/>
              <a:buChar char="•"/>
              <a:defRPr sz="10560"/>
            </a:lvl3pPr>
            <a:lvl4pPr marL="1828800" lvl="3" indent="-787400" algn="l">
              <a:lnSpc>
                <a:spcPct val="90000"/>
              </a:lnSpc>
              <a:spcBef>
                <a:spcPts val="2200"/>
              </a:spcBef>
              <a:spcAft>
                <a:spcPts val="0"/>
              </a:spcAft>
              <a:buClr>
                <a:schemeClr val="dk1"/>
              </a:buClr>
              <a:buSzPts val="8800"/>
              <a:buChar char="•"/>
              <a:defRPr sz="8800"/>
            </a:lvl4pPr>
            <a:lvl5pPr marL="2286000" lvl="4" indent="-787400" algn="l">
              <a:lnSpc>
                <a:spcPct val="90000"/>
              </a:lnSpc>
              <a:spcBef>
                <a:spcPts val="2200"/>
              </a:spcBef>
              <a:spcAft>
                <a:spcPts val="0"/>
              </a:spcAft>
              <a:buClr>
                <a:schemeClr val="dk1"/>
              </a:buClr>
              <a:buSzPts val="8800"/>
              <a:buChar char="•"/>
              <a:defRPr sz="8800"/>
            </a:lvl5pPr>
            <a:lvl6pPr marL="2743200" lvl="5" indent="-787400" algn="l">
              <a:lnSpc>
                <a:spcPct val="90000"/>
              </a:lnSpc>
              <a:spcBef>
                <a:spcPts val="2200"/>
              </a:spcBef>
              <a:spcAft>
                <a:spcPts val="0"/>
              </a:spcAft>
              <a:buClr>
                <a:schemeClr val="dk1"/>
              </a:buClr>
              <a:buSzPts val="8800"/>
              <a:buChar char="•"/>
              <a:defRPr sz="8800"/>
            </a:lvl6pPr>
            <a:lvl7pPr marL="3200400" lvl="6" indent="-787400" algn="l">
              <a:lnSpc>
                <a:spcPct val="90000"/>
              </a:lnSpc>
              <a:spcBef>
                <a:spcPts val="2200"/>
              </a:spcBef>
              <a:spcAft>
                <a:spcPts val="0"/>
              </a:spcAft>
              <a:buClr>
                <a:schemeClr val="dk1"/>
              </a:buClr>
              <a:buSzPts val="8800"/>
              <a:buChar char="•"/>
              <a:defRPr sz="8800"/>
            </a:lvl7pPr>
            <a:lvl8pPr marL="3657600" lvl="7" indent="-787400" algn="l">
              <a:lnSpc>
                <a:spcPct val="90000"/>
              </a:lnSpc>
              <a:spcBef>
                <a:spcPts val="2200"/>
              </a:spcBef>
              <a:spcAft>
                <a:spcPts val="0"/>
              </a:spcAft>
              <a:buClr>
                <a:schemeClr val="dk1"/>
              </a:buClr>
              <a:buSzPts val="8800"/>
              <a:buChar char="•"/>
              <a:defRPr sz="8800"/>
            </a:lvl8pPr>
            <a:lvl9pPr marL="4114800" lvl="8" indent="-787400" algn="l">
              <a:lnSpc>
                <a:spcPct val="90000"/>
              </a:lnSpc>
              <a:spcBef>
                <a:spcPts val="2200"/>
              </a:spcBef>
              <a:spcAft>
                <a:spcPts val="0"/>
              </a:spcAft>
              <a:buClr>
                <a:schemeClr val="dk1"/>
              </a:buClr>
              <a:buSzPts val="8800"/>
              <a:buChar char="•"/>
              <a:defRPr sz="8800"/>
            </a:lvl9pPr>
          </a:lstStyle>
          <a:p>
            <a:endParaRPr/>
          </a:p>
        </p:txBody>
      </p:sp>
      <p:sp>
        <p:nvSpPr>
          <p:cNvPr id="57" name="Google Shape;57;p10"/>
          <p:cNvSpPr txBox="1">
            <a:spLocks noGrp="1"/>
          </p:cNvSpPr>
          <p:nvPr>
            <p:ph type="body" idx="2"/>
          </p:nvPr>
        </p:nvSpPr>
        <p:spPr>
          <a:xfrm>
            <a:off x="2771301" y="9875520"/>
            <a:ext cx="12976383" cy="1829562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4400"/>
              </a:spcBef>
              <a:spcAft>
                <a:spcPts val="0"/>
              </a:spcAft>
              <a:buClr>
                <a:schemeClr val="dk1"/>
              </a:buClr>
              <a:buSzPts val="7040"/>
              <a:buNone/>
              <a:defRPr sz="7040"/>
            </a:lvl1pPr>
            <a:lvl2pPr marL="914400" lvl="1" indent="-228600" algn="l">
              <a:lnSpc>
                <a:spcPct val="90000"/>
              </a:lnSpc>
              <a:spcBef>
                <a:spcPts val="2200"/>
              </a:spcBef>
              <a:spcAft>
                <a:spcPts val="0"/>
              </a:spcAft>
              <a:buClr>
                <a:schemeClr val="dk1"/>
              </a:buClr>
              <a:buSzPts val="6160"/>
              <a:buNone/>
              <a:defRPr sz="6160"/>
            </a:lvl2pPr>
            <a:lvl3pPr marL="1371600" lvl="2" indent="-228600" algn="l">
              <a:lnSpc>
                <a:spcPct val="90000"/>
              </a:lnSpc>
              <a:spcBef>
                <a:spcPts val="2200"/>
              </a:spcBef>
              <a:spcAft>
                <a:spcPts val="0"/>
              </a:spcAft>
              <a:buClr>
                <a:schemeClr val="dk1"/>
              </a:buClr>
              <a:buSzPts val="5280"/>
              <a:buNone/>
              <a:defRPr sz="5280"/>
            </a:lvl3pPr>
            <a:lvl4pPr marL="1828800" lvl="3" indent="-228600" algn="l">
              <a:lnSpc>
                <a:spcPct val="90000"/>
              </a:lnSpc>
              <a:spcBef>
                <a:spcPts val="2200"/>
              </a:spcBef>
              <a:spcAft>
                <a:spcPts val="0"/>
              </a:spcAft>
              <a:buClr>
                <a:schemeClr val="dk1"/>
              </a:buClr>
              <a:buSzPts val="4400"/>
              <a:buNone/>
              <a:defRPr sz="4400"/>
            </a:lvl4pPr>
            <a:lvl5pPr marL="2286000" lvl="4" indent="-228600" algn="l">
              <a:lnSpc>
                <a:spcPct val="90000"/>
              </a:lnSpc>
              <a:spcBef>
                <a:spcPts val="2200"/>
              </a:spcBef>
              <a:spcAft>
                <a:spcPts val="0"/>
              </a:spcAft>
              <a:buClr>
                <a:schemeClr val="dk1"/>
              </a:buClr>
              <a:buSzPts val="4400"/>
              <a:buNone/>
              <a:defRPr sz="4400"/>
            </a:lvl5pPr>
            <a:lvl6pPr marL="2743200" lvl="5" indent="-228600" algn="l">
              <a:lnSpc>
                <a:spcPct val="90000"/>
              </a:lnSpc>
              <a:spcBef>
                <a:spcPts val="2200"/>
              </a:spcBef>
              <a:spcAft>
                <a:spcPts val="0"/>
              </a:spcAft>
              <a:buClr>
                <a:schemeClr val="dk1"/>
              </a:buClr>
              <a:buSzPts val="4400"/>
              <a:buNone/>
              <a:defRPr sz="4400"/>
            </a:lvl6pPr>
            <a:lvl7pPr marL="3200400" lvl="6" indent="-228600" algn="l">
              <a:lnSpc>
                <a:spcPct val="90000"/>
              </a:lnSpc>
              <a:spcBef>
                <a:spcPts val="2200"/>
              </a:spcBef>
              <a:spcAft>
                <a:spcPts val="0"/>
              </a:spcAft>
              <a:buClr>
                <a:schemeClr val="dk1"/>
              </a:buClr>
              <a:buSzPts val="4400"/>
              <a:buNone/>
              <a:defRPr sz="4400"/>
            </a:lvl7pPr>
            <a:lvl8pPr marL="3657600" lvl="7" indent="-228600" algn="l">
              <a:lnSpc>
                <a:spcPct val="90000"/>
              </a:lnSpc>
              <a:spcBef>
                <a:spcPts val="2200"/>
              </a:spcBef>
              <a:spcAft>
                <a:spcPts val="0"/>
              </a:spcAft>
              <a:buClr>
                <a:schemeClr val="dk1"/>
              </a:buClr>
              <a:buSzPts val="4400"/>
              <a:buNone/>
              <a:defRPr sz="4400"/>
            </a:lvl8pPr>
            <a:lvl9pPr marL="4114800" lvl="8" indent="-228600" algn="l">
              <a:lnSpc>
                <a:spcPct val="90000"/>
              </a:lnSpc>
              <a:spcBef>
                <a:spcPts val="2200"/>
              </a:spcBef>
              <a:spcAft>
                <a:spcPts val="0"/>
              </a:spcAft>
              <a:buClr>
                <a:schemeClr val="dk1"/>
              </a:buClr>
              <a:buSzPts val="4400"/>
              <a:buNone/>
              <a:defRPr sz="4400"/>
            </a:lvl9pPr>
          </a:lstStyle>
          <a:p>
            <a:endParaRPr/>
          </a:p>
        </p:txBody>
      </p:sp>
      <p:sp>
        <p:nvSpPr>
          <p:cNvPr id="58" name="Google Shape;58;p10"/>
          <p:cNvSpPr txBox="1">
            <a:spLocks noGrp="1"/>
          </p:cNvSpPr>
          <p:nvPr>
            <p:ph type="dt" idx="10"/>
          </p:nvPr>
        </p:nvSpPr>
        <p:spPr>
          <a:xfrm>
            <a:off x="2766060" y="30510488"/>
            <a:ext cx="9052560" cy="175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13327380" y="30510488"/>
            <a:ext cx="13578840" cy="175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28414981" y="30510488"/>
            <a:ext cx="9052560" cy="175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2771301" y="2194560"/>
            <a:ext cx="12976383" cy="768096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4080"/>
              <a:buFont typeface="Calibri"/>
              <a:buNone/>
              <a:defRPr sz="1408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1"/>
          <p:cNvSpPr>
            <a:spLocks noGrp="1"/>
          </p:cNvSpPr>
          <p:nvPr>
            <p:ph type="pic" idx="2"/>
          </p:nvPr>
        </p:nvSpPr>
        <p:spPr>
          <a:xfrm>
            <a:off x="17104520" y="4739647"/>
            <a:ext cx="20368260" cy="23393400"/>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4400"/>
              </a:spcBef>
              <a:spcAft>
                <a:spcPts val="0"/>
              </a:spcAft>
              <a:buClr>
                <a:schemeClr val="dk1"/>
              </a:buClr>
              <a:buSzPts val="14080"/>
              <a:buFont typeface="Arial"/>
              <a:buNone/>
              <a:defRPr sz="14080" b="0" i="0" u="none" strike="noStrike" cap="none">
                <a:solidFill>
                  <a:schemeClr val="dk1"/>
                </a:solidFill>
                <a:latin typeface="Calibri"/>
                <a:ea typeface="Calibri"/>
                <a:cs typeface="Calibri"/>
                <a:sym typeface="Calibri"/>
              </a:defRPr>
            </a:lvl1pPr>
            <a:lvl2pPr marR="0" lvl="1" algn="l" rtl="0">
              <a:lnSpc>
                <a:spcPct val="90000"/>
              </a:lnSpc>
              <a:spcBef>
                <a:spcPts val="2200"/>
              </a:spcBef>
              <a:spcAft>
                <a:spcPts val="0"/>
              </a:spcAft>
              <a:buClr>
                <a:schemeClr val="dk1"/>
              </a:buClr>
              <a:buSzPts val="12320"/>
              <a:buFont typeface="Arial"/>
              <a:buNone/>
              <a:defRPr sz="12320" b="0" i="0" u="none" strike="noStrike" cap="none">
                <a:solidFill>
                  <a:schemeClr val="dk1"/>
                </a:solidFill>
                <a:latin typeface="Calibri"/>
                <a:ea typeface="Calibri"/>
                <a:cs typeface="Calibri"/>
                <a:sym typeface="Calibri"/>
              </a:defRPr>
            </a:lvl2pPr>
            <a:lvl3pPr marR="0" lvl="2" algn="l" rtl="0">
              <a:lnSpc>
                <a:spcPct val="90000"/>
              </a:lnSpc>
              <a:spcBef>
                <a:spcPts val="2200"/>
              </a:spcBef>
              <a:spcAft>
                <a:spcPts val="0"/>
              </a:spcAft>
              <a:buClr>
                <a:schemeClr val="dk1"/>
              </a:buClr>
              <a:buSzPts val="10560"/>
              <a:buFont typeface="Arial"/>
              <a:buNone/>
              <a:defRPr sz="10560" b="0" i="0" u="none" strike="noStrike" cap="none">
                <a:solidFill>
                  <a:schemeClr val="dk1"/>
                </a:solidFill>
                <a:latin typeface="Calibri"/>
                <a:ea typeface="Calibri"/>
                <a:cs typeface="Calibri"/>
                <a:sym typeface="Calibri"/>
              </a:defRPr>
            </a:lvl3pPr>
            <a:lvl4pPr marR="0" lvl="3" algn="l" rtl="0">
              <a:lnSpc>
                <a:spcPct val="90000"/>
              </a:lnSpc>
              <a:spcBef>
                <a:spcPts val="2200"/>
              </a:spcBef>
              <a:spcAft>
                <a:spcPts val="0"/>
              </a:spcAft>
              <a:buClr>
                <a:schemeClr val="dk1"/>
              </a:buClr>
              <a:buSzPts val="8800"/>
              <a:buFont typeface="Arial"/>
              <a:buNone/>
              <a:defRPr sz="8800" b="0" i="0" u="none" strike="noStrike" cap="none">
                <a:solidFill>
                  <a:schemeClr val="dk1"/>
                </a:solidFill>
                <a:latin typeface="Calibri"/>
                <a:ea typeface="Calibri"/>
                <a:cs typeface="Calibri"/>
                <a:sym typeface="Calibri"/>
              </a:defRPr>
            </a:lvl4pPr>
            <a:lvl5pPr marR="0" lvl="4" algn="l" rtl="0">
              <a:lnSpc>
                <a:spcPct val="90000"/>
              </a:lnSpc>
              <a:spcBef>
                <a:spcPts val="2200"/>
              </a:spcBef>
              <a:spcAft>
                <a:spcPts val="0"/>
              </a:spcAft>
              <a:buClr>
                <a:schemeClr val="dk1"/>
              </a:buClr>
              <a:buSzPts val="8800"/>
              <a:buFont typeface="Arial"/>
              <a:buNone/>
              <a:defRPr sz="8800" b="0" i="0" u="none" strike="noStrike" cap="none">
                <a:solidFill>
                  <a:schemeClr val="dk1"/>
                </a:solidFill>
                <a:latin typeface="Calibri"/>
                <a:ea typeface="Calibri"/>
                <a:cs typeface="Calibri"/>
                <a:sym typeface="Calibri"/>
              </a:defRPr>
            </a:lvl5pPr>
            <a:lvl6pPr marR="0" lvl="5" algn="l" rtl="0">
              <a:lnSpc>
                <a:spcPct val="90000"/>
              </a:lnSpc>
              <a:spcBef>
                <a:spcPts val="2200"/>
              </a:spcBef>
              <a:spcAft>
                <a:spcPts val="0"/>
              </a:spcAft>
              <a:buClr>
                <a:schemeClr val="dk1"/>
              </a:buClr>
              <a:buSzPts val="8800"/>
              <a:buFont typeface="Arial"/>
              <a:buNone/>
              <a:defRPr sz="8800" b="0" i="0" u="none" strike="noStrike" cap="none">
                <a:solidFill>
                  <a:schemeClr val="dk1"/>
                </a:solidFill>
                <a:latin typeface="Calibri"/>
                <a:ea typeface="Calibri"/>
                <a:cs typeface="Calibri"/>
                <a:sym typeface="Calibri"/>
              </a:defRPr>
            </a:lvl6pPr>
            <a:lvl7pPr marR="0" lvl="6" algn="l" rtl="0">
              <a:lnSpc>
                <a:spcPct val="90000"/>
              </a:lnSpc>
              <a:spcBef>
                <a:spcPts val="2200"/>
              </a:spcBef>
              <a:spcAft>
                <a:spcPts val="0"/>
              </a:spcAft>
              <a:buClr>
                <a:schemeClr val="dk1"/>
              </a:buClr>
              <a:buSzPts val="8800"/>
              <a:buFont typeface="Arial"/>
              <a:buNone/>
              <a:defRPr sz="8800" b="0" i="0" u="none" strike="noStrike" cap="none">
                <a:solidFill>
                  <a:schemeClr val="dk1"/>
                </a:solidFill>
                <a:latin typeface="Calibri"/>
                <a:ea typeface="Calibri"/>
                <a:cs typeface="Calibri"/>
                <a:sym typeface="Calibri"/>
              </a:defRPr>
            </a:lvl7pPr>
            <a:lvl8pPr marR="0" lvl="7" algn="l" rtl="0">
              <a:lnSpc>
                <a:spcPct val="90000"/>
              </a:lnSpc>
              <a:spcBef>
                <a:spcPts val="2200"/>
              </a:spcBef>
              <a:spcAft>
                <a:spcPts val="0"/>
              </a:spcAft>
              <a:buClr>
                <a:schemeClr val="dk1"/>
              </a:buClr>
              <a:buSzPts val="8800"/>
              <a:buFont typeface="Arial"/>
              <a:buNone/>
              <a:defRPr sz="8800" b="0" i="0" u="none" strike="noStrike" cap="none">
                <a:solidFill>
                  <a:schemeClr val="dk1"/>
                </a:solidFill>
                <a:latin typeface="Calibri"/>
                <a:ea typeface="Calibri"/>
                <a:cs typeface="Calibri"/>
                <a:sym typeface="Calibri"/>
              </a:defRPr>
            </a:lvl8pPr>
            <a:lvl9pPr marR="0" lvl="8" algn="l" rtl="0">
              <a:lnSpc>
                <a:spcPct val="90000"/>
              </a:lnSpc>
              <a:spcBef>
                <a:spcPts val="2200"/>
              </a:spcBef>
              <a:spcAft>
                <a:spcPts val="0"/>
              </a:spcAft>
              <a:buClr>
                <a:schemeClr val="dk1"/>
              </a:buClr>
              <a:buSzPts val="8800"/>
              <a:buFont typeface="Arial"/>
              <a:buNone/>
              <a:defRPr sz="8800" b="0" i="0" u="none" strike="noStrike" cap="none">
                <a:solidFill>
                  <a:schemeClr val="dk1"/>
                </a:solidFill>
                <a:latin typeface="Calibri"/>
                <a:ea typeface="Calibri"/>
                <a:cs typeface="Calibri"/>
                <a:sym typeface="Calibri"/>
              </a:defRPr>
            </a:lvl9pPr>
          </a:lstStyle>
          <a:p>
            <a:endParaRPr/>
          </a:p>
        </p:txBody>
      </p:sp>
      <p:sp>
        <p:nvSpPr>
          <p:cNvPr id="64" name="Google Shape;64;p11"/>
          <p:cNvSpPr txBox="1">
            <a:spLocks noGrp="1"/>
          </p:cNvSpPr>
          <p:nvPr>
            <p:ph type="body" idx="1"/>
          </p:nvPr>
        </p:nvSpPr>
        <p:spPr>
          <a:xfrm>
            <a:off x="2771301" y="9875520"/>
            <a:ext cx="12976383" cy="1829562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4400"/>
              </a:spcBef>
              <a:spcAft>
                <a:spcPts val="0"/>
              </a:spcAft>
              <a:buClr>
                <a:schemeClr val="dk1"/>
              </a:buClr>
              <a:buSzPts val="7040"/>
              <a:buNone/>
              <a:defRPr sz="7040"/>
            </a:lvl1pPr>
            <a:lvl2pPr marL="914400" lvl="1" indent="-228600" algn="l">
              <a:lnSpc>
                <a:spcPct val="90000"/>
              </a:lnSpc>
              <a:spcBef>
                <a:spcPts val="2200"/>
              </a:spcBef>
              <a:spcAft>
                <a:spcPts val="0"/>
              </a:spcAft>
              <a:buClr>
                <a:schemeClr val="dk1"/>
              </a:buClr>
              <a:buSzPts val="6160"/>
              <a:buNone/>
              <a:defRPr sz="6160"/>
            </a:lvl2pPr>
            <a:lvl3pPr marL="1371600" lvl="2" indent="-228600" algn="l">
              <a:lnSpc>
                <a:spcPct val="90000"/>
              </a:lnSpc>
              <a:spcBef>
                <a:spcPts val="2200"/>
              </a:spcBef>
              <a:spcAft>
                <a:spcPts val="0"/>
              </a:spcAft>
              <a:buClr>
                <a:schemeClr val="dk1"/>
              </a:buClr>
              <a:buSzPts val="5280"/>
              <a:buNone/>
              <a:defRPr sz="5280"/>
            </a:lvl3pPr>
            <a:lvl4pPr marL="1828800" lvl="3" indent="-228600" algn="l">
              <a:lnSpc>
                <a:spcPct val="90000"/>
              </a:lnSpc>
              <a:spcBef>
                <a:spcPts val="2200"/>
              </a:spcBef>
              <a:spcAft>
                <a:spcPts val="0"/>
              </a:spcAft>
              <a:buClr>
                <a:schemeClr val="dk1"/>
              </a:buClr>
              <a:buSzPts val="4400"/>
              <a:buNone/>
              <a:defRPr sz="4400"/>
            </a:lvl4pPr>
            <a:lvl5pPr marL="2286000" lvl="4" indent="-228600" algn="l">
              <a:lnSpc>
                <a:spcPct val="90000"/>
              </a:lnSpc>
              <a:spcBef>
                <a:spcPts val="2200"/>
              </a:spcBef>
              <a:spcAft>
                <a:spcPts val="0"/>
              </a:spcAft>
              <a:buClr>
                <a:schemeClr val="dk1"/>
              </a:buClr>
              <a:buSzPts val="4400"/>
              <a:buNone/>
              <a:defRPr sz="4400"/>
            </a:lvl5pPr>
            <a:lvl6pPr marL="2743200" lvl="5" indent="-228600" algn="l">
              <a:lnSpc>
                <a:spcPct val="90000"/>
              </a:lnSpc>
              <a:spcBef>
                <a:spcPts val="2200"/>
              </a:spcBef>
              <a:spcAft>
                <a:spcPts val="0"/>
              </a:spcAft>
              <a:buClr>
                <a:schemeClr val="dk1"/>
              </a:buClr>
              <a:buSzPts val="4400"/>
              <a:buNone/>
              <a:defRPr sz="4400"/>
            </a:lvl6pPr>
            <a:lvl7pPr marL="3200400" lvl="6" indent="-228600" algn="l">
              <a:lnSpc>
                <a:spcPct val="90000"/>
              </a:lnSpc>
              <a:spcBef>
                <a:spcPts val="2200"/>
              </a:spcBef>
              <a:spcAft>
                <a:spcPts val="0"/>
              </a:spcAft>
              <a:buClr>
                <a:schemeClr val="dk1"/>
              </a:buClr>
              <a:buSzPts val="4400"/>
              <a:buNone/>
              <a:defRPr sz="4400"/>
            </a:lvl7pPr>
            <a:lvl8pPr marL="3657600" lvl="7" indent="-228600" algn="l">
              <a:lnSpc>
                <a:spcPct val="90000"/>
              </a:lnSpc>
              <a:spcBef>
                <a:spcPts val="2200"/>
              </a:spcBef>
              <a:spcAft>
                <a:spcPts val="0"/>
              </a:spcAft>
              <a:buClr>
                <a:schemeClr val="dk1"/>
              </a:buClr>
              <a:buSzPts val="4400"/>
              <a:buNone/>
              <a:defRPr sz="4400"/>
            </a:lvl8pPr>
            <a:lvl9pPr marL="4114800" lvl="8" indent="-228600" algn="l">
              <a:lnSpc>
                <a:spcPct val="90000"/>
              </a:lnSpc>
              <a:spcBef>
                <a:spcPts val="2200"/>
              </a:spcBef>
              <a:spcAft>
                <a:spcPts val="0"/>
              </a:spcAft>
              <a:buClr>
                <a:schemeClr val="dk1"/>
              </a:buClr>
              <a:buSzPts val="4400"/>
              <a:buNone/>
              <a:defRPr sz="4400"/>
            </a:lvl9pPr>
          </a:lstStyle>
          <a:p>
            <a:endParaRPr/>
          </a:p>
        </p:txBody>
      </p:sp>
      <p:sp>
        <p:nvSpPr>
          <p:cNvPr id="65" name="Google Shape;65;p11"/>
          <p:cNvSpPr txBox="1">
            <a:spLocks noGrp="1"/>
          </p:cNvSpPr>
          <p:nvPr>
            <p:ph type="dt" idx="10"/>
          </p:nvPr>
        </p:nvSpPr>
        <p:spPr>
          <a:xfrm>
            <a:off x="2766060" y="30510488"/>
            <a:ext cx="9052560" cy="175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13327380" y="30510488"/>
            <a:ext cx="13578840" cy="175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28414981" y="30510488"/>
            <a:ext cx="9052560" cy="175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2766060" y="1752607"/>
            <a:ext cx="34701479" cy="636270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19360"/>
              <a:buFont typeface="Calibri"/>
              <a:buNone/>
              <a:defRPr sz="1936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2766060" y="8763000"/>
            <a:ext cx="34701479" cy="20886422"/>
          </a:xfrm>
          <a:prstGeom prst="rect">
            <a:avLst/>
          </a:prstGeom>
          <a:noFill/>
          <a:ln>
            <a:noFill/>
          </a:ln>
        </p:spPr>
        <p:txBody>
          <a:bodyPr spcFirstLastPara="1" wrap="square" lIns="91425" tIns="45700" rIns="91425" bIns="45700" anchor="t" anchorCtr="0">
            <a:normAutofit/>
          </a:bodyPr>
          <a:lstStyle>
            <a:lvl1pPr marL="457200" marR="0" lvl="0" indent="-1010920" algn="l" rtl="0">
              <a:lnSpc>
                <a:spcPct val="90000"/>
              </a:lnSpc>
              <a:spcBef>
                <a:spcPts val="4400"/>
              </a:spcBef>
              <a:spcAft>
                <a:spcPts val="0"/>
              </a:spcAft>
              <a:buClr>
                <a:schemeClr val="dk1"/>
              </a:buClr>
              <a:buSzPts val="12320"/>
              <a:buFont typeface="Arial"/>
              <a:buChar char="•"/>
              <a:defRPr sz="12320" b="0" i="0" u="none" strike="noStrike" cap="none">
                <a:solidFill>
                  <a:schemeClr val="dk1"/>
                </a:solidFill>
                <a:latin typeface="Calibri"/>
                <a:ea typeface="Calibri"/>
                <a:cs typeface="Calibri"/>
                <a:sym typeface="Calibri"/>
              </a:defRPr>
            </a:lvl1pPr>
            <a:lvl2pPr marL="914400" marR="0" lvl="1" indent="-899160" algn="l" rtl="0">
              <a:lnSpc>
                <a:spcPct val="90000"/>
              </a:lnSpc>
              <a:spcBef>
                <a:spcPts val="2200"/>
              </a:spcBef>
              <a:spcAft>
                <a:spcPts val="0"/>
              </a:spcAft>
              <a:buClr>
                <a:schemeClr val="dk1"/>
              </a:buClr>
              <a:buSzPts val="10560"/>
              <a:buFont typeface="Arial"/>
              <a:buChar char="•"/>
              <a:defRPr sz="10560" b="0" i="0" u="none" strike="noStrike" cap="none">
                <a:solidFill>
                  <a:schemeClr val="dk1"/>
                </a:solidFill>
                <a:latin typeface="Calibri"/>
                <a:ea typeface="Calibri"/>
                <a:cs typeface="Calibri"/>
                <a:sym typeface="Calibri"/>
              </a:defRPr>
            </a:lvl2pPr>
            <a:lvl3pPr marL="1371600" marR="0" lvl="2" indent="-787400" algn="l" rtl="0">
              <a:lnSpc>
                <a:spcPct val="90000"/>
              </a:lnSpc>
              <a:spcBef>
                <a:spcPts val="2200"/>
              </a:spcBef>
              <a:spcAft>
                <a:spcPts val="0"/>
              </a:spcAft>
              <a:buClr>
                <a:schemeClr val="dk1"/>
              </a:buClr>
              <a:buSzPts val="8800"/>
              <a:buFont typeface="Arial"/>
              <a:buChar char="•"/>
              <a:defRPr sz="8800" b="0" i="0" u="none" strike="noStrike" cap="none">
                <a:solidFill>
                  <a:schemeClr val="dk1"/>
                </a:solidFill>
                <a:latin typeface="Calibri"/>
                <a:ea typeface="Calibri"/>
                <a:cs typeface="Calibri"/>
                <a:sym typeface="Calibri"/>
              </a:defRPr>
            </a:lvl3pPr>
            <a:lvl4pPr marL="1828800" marR="0" lvl="3" indent="-731520" algn="l" rtl="0">
              <a:lnSpc>
                <a:spcPct val="90000"/>
              </a:lnSpc>
              <a:spcBef>
                <a:spcPts val="2200"/>
              </a:spcBef>
              <a:spcAft>
                <a:spcPts val="0"/>
              </a:spcAft>
              <a:buClr>
                <a:schemeClr val="dk1"/>
              </a:buClr>
              <a:buSzPts val="7920"/>
              <a:buFont typeface="Arial"/>
              <a:buChar char="•"/>
              <a:defRPr sz="7919" b="0" i="0" u="none" strike="noStrike" cap="none">
                <a:solidFill>
                  <a:schemeClr val="dk1"/>
                </a:solidFill>
                <a:latin typeface="Calibri"/>
                <a:ea typeface="Calibri"/>
                <a:cs typeface="Calibri"/>
                <a:sym typeface="Calibri"/>
              </a:defRPr>
            </a:lvl4pPr>
            <a:lvl5pPr marL="2286000" marR="0" lvl="4" indent="-731520" algn="l" rtl="0">
              <a:lnSpc>
                <a:spcPct val="90000"/>
              </a:lnSpc>
              <a:spcBef>
                <a:spcPts val="2200"/>
              </a:spcBef>
              <a:spcAft>
                <a:spcPts val="0"/>
              </a:spcAft>
              <a:buClr>
                <a:schemeClr val="dk1"/>
              </a:buClr>
              <a:buSzPts val="7920"/>
              <a:buFont typeface="Arial"/>
              <a:buChar char="•"/>
              <a:defRPr sz="7919" b="0" i="0" u="none" strike="noStrike" cap="none">
                <a:solidFill>
                  <a:schemeClr val="dk1"/>
                </a:solidFill>
                <a:latin typeface="Calibri"/>
                <a:ea typeface="Calibri"/>
                <a:cs typeface="Calibri"/>
                <a:sym typeface="Calibri"/>
              </a:defRPr>
            </a:lvl5pPr>
            <a:lvl6pPr marL="2743200" marR="0" lvl="5" indent="-731520" algn="l" rtl="0">
              <a:lnSpc>
                <a:spcPct val="90000"/>
              </a:lnSpc>
              <a:spcBef>
                <a:spcPts val="2200"/>
              </a:spcBef>
              <a:spcAft>
                <a:spcPts val="0"/>
              </a:spcAft>
              <a:buClr>
                <a:schemeClr val="dk1"/>
              </a:buClr>
              <a:buSzPts val="7920"/>
              <a:buFont typeface="Arial"/>
              <a:buChar char="•"/>
              <a:defRPr sz="7919" b="0" i="0" u="none" strike="noStrike" cap="none">
                <a:solidFill>
                  <a:schemeClr val="dk1"/>
                </a:solidFill>
                <a:latin typeface="Calibri"/>
                <a:ea typeface="Calibri"/>
                <a:cs typeface="Calibri"/>
                <a:sym typeface="Calibri"/>
              </a:defRPr>
            </a:lvl6pPr>
            <a:lvl7pPr marL="3200400" marR="0" lvl="6" indent="-731520" algn="l" rtl="0">
              <a:lnSpc>
                <a:spcPct val="90000"/>
              </a:lnSpc>
              <a:spcBef>
                <a:spcPts val="2200"/>
              </a:spcBef>
              <a:spcAft>
                <a:spcPts val="0"/>
              </a:spcAft>
              <a:buClr>
                <a:schemeClr val="dk1"/>
              </a:buClr>
              <a:buSzPts val="7920"/>
              <a:buFont typeface="Arial"/>
              <a:buChar char="•"/>
              <a:defRPr sz="7919" b="0" i="0" u="none" strike="noStrike" cap="none">
                <a:solidFill>
                  <a:schemeClr val="dk1"/>
                </a:solidFill>
                <a:latin typeface="Calibri"/>
                <a:ea typeface="Calibri"/>
                <a:cs typeface="Calibri"/>
                <a:sym typeface="Calibri"/>
              </a:defRPr>
            </a:lvl7pPr>
            <a:lvl8pPr marL="3657600" marR="0" lvl="7" indent="-731520" algn="l" rtl="0">
              <a:lnSpc>
                <a:spcPct val="90000"/>
              </a:lnSpc>
              <a:spcBef>
                <a:spcPts val="2200"/>
              </a:spcBef>
              <a:spcAft>
                <a:spcPts val="0"/>
              </a:spcAft>
              <a:buClr>
                <a:schemeClr val="dk1"/>
              </a:buClr>
              <a:buSzPts val="7920"/>
              <a:buFont typeface="Arial"/>
              <a:buChar char="•"/>
              <a:defRPr sz="7919" b="0" i="0" u="none" strike="noStrike" cap="none">
                <a:solidFill>
                  <a:schemeClr val="dk1"/>
                </a:solidFill>
                <a:latin typeface="Calibri"/>
                <a:ea typeface="Calibri"/>
                <a:cs typeface="Calibri"/>
                <a:sym typeface="Calibri"/>
              </a:defRPr>
            </a:lvl8pPr>
            <a:lvl9pPr marL="4114800" marR="0" lvl="8" indent="-731520" algn="l" rtl="0">
              <a:lnSpc>
                <a:spcPct val="90000"/>
              </a:lnSpc>
              <a:spcBef>
                <a:spcPts val="2200"/>
              </a:spcBef>
              <a:spcAft>
                <a:spcPts val="0"/>
              </a:spcAft>
              <a:buClr>
                <a:schemeClr val="dk1"/>
              </a:buClr>
              <a:buSzPts val="7920"/>
              <a:buFont typeface="Arial"/>
              <a:buChar char="•"/>
              <a:defRPr sz="7919"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2766060" y="30510488"/>
            <a:ext cx="9052560" cy="1752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528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13327380" y="30510488"/>
            <a:ext cx="13578840" cy="175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528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28414981" y="30510488"/>
            <a:ext cx="9052560" cy="17526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5280" b="0" i="0" u="none" strike="noStrike" cap="none">
                <a:solidFill>
                  <a:srgbClr val="888888"/>
                </a:solidFill>
                <a:latin typeface="Calibri"/>
                <a:ea typeface="Calibri"/>
                <a:cs typeface="Calibri"/>
                <a:sym typeface="Calibri"/>
              </a:defRPr>
            </a:lvl1pPr>
            <a:lvl2pPr marL="0" marR="0" lvl="1" indent="0" algn="r" rtl="0">
              <a:spcBef>
                <a:spcPts val="0"/>
              </a:spcBef>
              <a:buNone/>
              <a:defRPr sz="5280" b="0" i="0" u="none" strike="noStrike" cap="none">
                <a:solidFill>
                  <a:srgbClr val="888888"/>
                </a:solidFill>
                <a:latin typeface="Calibri"/>
                <a:ea typeface="Calibri"/>
                <a:cs typeface="Calibri"/>
                <a:sym typeface="Calibri"/>
              </a:defRPr>
            </a:lvl2pPr>
            <a:lvl3pPr marL="0" marR="0" lvl="2" indent="0" algn="r" rtl="0">
              <a:spcBef>
                <a:spcPts val="0"/>
              </a:spcBef>
              <a:buNone/>
              <a:defRPr sz="5280" b="0" i="0" u="none" strike="noStrike" cap="none">
                <a:solidFill>
                  <a:srgbClr val="888888"/>
                </a:solidFill>
                <a:latin typeface="Calibri"/>
                <a:ea typeface="Calibri"/>
                <a:cs typeface="Calibri"/>
                <a:sym typeface="Calibri"/>
              </a:defRPr>
            </a:lvl3pPr>
            <a:lvl4pPr marL="0" marR="0" lvl="3" indent="0" algn="r" rtl="0">
              <a:spcBef>
                <a:spcPts val="0"/>
              </a:spcBef>
              <a:buNone/>
              <a:defRPr sz="5280" b="0" i="0" u="none" strike="noStrike" cap="none">
                <a:solidFill>
                  <a:srgbClr val="888888"/>
                </a:solidFill>
                <a:latin typeface="Calibri"/>
                <a:ea typeface="Calibri"/>
                <a:cs typeface="Calibri"/>
                <a:sym typeface="Calibri"/>
              </a:defRPr>
            </a:lvl4pPr>
            <a:lvl5pPr marL="0" marR="0" lvl="4" indent="0" algn="r" rtl="0">
              <a:spcBef>
                <a:spcPts val="0"/>
              </a:spcBef>
              <a:buNone/>
              <a:defRPr sz="5280" b="0" i="0" u="none" strike="noStrike" cap="none">
                <a:solidFill>
                  <a:srgbClr val="888888"/>
                </a:solidFill>
                <a:latin typeface="Calibri"/>
                <a:ea typeface="Calibri"/>
                <a:cs typeface="Calibri"/>
                <a:sym typeface="Calibri"/>
              </a:defRPr>
            </a:lvl5pPr>
            <a:lvl6pPr marL="0" marR="0" lvl="5" indent="0" algn="r" rtl="0">
              <a:spcBef>
                <a:spcPts val="0"/>
              </a:spcBef>
              <a:buNone/>
              <a:defRPr sz="5280" b="0" i="0" u="none" strike="noStrike" cap="none">
                <a:solidFill>
                  <a:srgbClr val="888888"/>
                </a:solidFill>
                <a:latin typeface="Calibri"/>
                <a:ea typeface="Calibri"/>
                <a:cs typeface="Calibri"/>
                <a:sym typeface="Calibri"/>
              </a:defRPr>
            </a:lvl6pPr>
            <a:lvl7pPr marL="0" marR="0" lvl="6" indent="0" algn="r" rtl="0">
              <a:spcBef>
                <a:spcPts val="0"/>
              </a:spcBef>
              <a:buNone/>
              <a:defRPr sz="5280" b="0" i="0" u="none" strike="noStrike" cap="none">
                <a:solidFill>
                  <a:srgbClr val="888888"/>
                </a:solidFill>
                <a:latin typeface="Calibri"/>
                <a:ea typeface="Calibri"/>
                <a:cs typeface="Calibri"/>
                <a:sym typeface="Calibri"/>
              </a:defRPr>
            </a:lvl7pPr>
            <a:lvl8pPr marL="0" marR="0" lvl="7" indent="0" algn="r" rtl="0">
              <a:spcBef>
                <a:spcPts val="0"/>
              </a:spcBef>
              <a:buNone/>
              <a:defRPr sz="5280" b="0" i="0" u="none" strike="noStrike" cap="none">
                <a:solidFill>
                  <a:srgbClr val="888888"/>
                </a:solidFill>
                <a:latin typeface="Calibri"/>
                <a:ea typeface="Calibri"/>
                <a:cs typeface="Calibri"/>
                <a:sym typeface="Calibri"/>
              </a:defRPr>
            </a:lvl8pPr>
            <a:lvl9pPr marL="0" marR="0" lvl="8" indent="0" algn="r" rtl="0">
              <a:spcBef>
                <a:spcPts val="0"/>
              </a:spcBef>
              <a:buNone/>
              <a:defRPr sz="528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g"/><Relationship Id="rId5" Type="http://schemas.openxmlformats.org/officeDocument/2006/relationships/chart" Target="../charts/char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p:nvPr/>
        </p:nvSpPr>
        <p:spPr>
          <a:xfrm>
            <a:off x="844550" y="1231900"/>
            <a:ext cx="38290501" cy="5448300"/>
          </a:xfrm>
          <a:prstGeom prst="rect">
            <a:avLst/>
          </a:prstGeom>
          <a:solidFill>
            <a:srgbClr val="0033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b="0" i="0" u="none" strike="noStrike" cap="none">
              <a:solidFill>
                <a:schemeClr val="lt1"/>
              </a:solidFill>
              <a:latin typeface="Calibri"/>
              <a:ea typeface="Calibri"/>
              <a:cs typeface="Calibri"/>
              <a:sym typeface="Calibri"/>
            </a:endParaRPr>
          </a:p>
        </p:txBody>
      </p:sp>
      <p:sp>
        <p:nvSpPr>
          <p:cNvPr id="85" name="Google Shape;85;p1"/>
          <p:cNvSpPr/>
          <p:nvPr/>
        </p:nvSpPr>
        <p:spPr>
          <a:xfrm>
            <a:off x="844561" y="7533971"/>
            <a:ext cx="10096500" cy="1071600"/>
          </a:xfrm>
          <a:prstGeom prst="rect">
            <a:avLst/>
          </a:prstGeom>
          <a:solidFill>
            <a:srgbClr val="0033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b="0" i="0" u="none" strike="noStrike" cap="none">
              <a:solidFill>
                <a:schemeClr val="lt1"/>
              </a:solidFill>
              <a:latin typeface="Calibri"/>
              <a:ea typeface="Calibri"/>
              <a:cs typeface="Calibri"/>
              <a:sym typeface="Calibri"/>
            </a:endParaRPr>
          </a:p>
        </p:txBody>
      </p:sp>
      <p:sp>
        <p:nvSpPr>
          <p:cNvPr id="86" name="Google Shape;86;p1"/>
          <p:cNvSpPr/>
          <p:nvPr/>
        </p:nvSpPr>
        <p:spPr>
          <a:xfrm>
            <a:off x="1054100" y="16632003"/>
            <a:ext cx="10096500" cy="1071600"/>
          </a:xfrm>
          <a:prstGeom prst="rect">
            <a:avLst/>
          </a:prstGeom>
          <a:solidFill>
            <a:srgbClr val="0033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b="0" i="0" u="none" strike="noStrike" cap="none">
              <a:solidFill>
                <a:schemeClr val="lt1"/>
              </a:solidFill>
              <a:latin typeface="Calibri"/>
              <a:ea typeface="Calibri"/>
              <a:cs typeface="Calibri"/>
              <a:sym typeface="Calibri"/>
            </a:endParaRPr>
          </a:p>
        </p:txBody>
      </p:sp>
      <p:sp>
        <p:nvSpPr>
          <p:cNvPr id="87" name="Google Shape;87;p1"/>
          <p:cNvSpPr/>
          <p:nvPr/>
        </p:nvSpPr>
        <p:spPr>
          <a:xfrm>
            <a:off x="12064938" y="7533971"/>
            <a:ext cx="10096500" cy="1071600"/>
          </a:xfrm>
          <a:prstGeom prst="rect">
            <a:avLst/>
          </a:prstGeom>
          <a:solidFill>
            <a:srgbClr val="0033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b="0" i="0" u="none" strike="noStrike" cap="none">
              <a:solidFill>
                <a:schemeClr val="lt1"/>
              </a:solidFill>
              <a:latin typeface="Calibri"/>
              <a:ea typeface="Calibri"/>
              <a:cs typeface="Calibri"/>
              <a:sym typeface="Calibri"/>
            </a:endParaRPr>
          </a:p>
        </p:txBody>
      </p:sp>
      <p:sp>
        <p:nvSpPr>
          <p:cNvPr id="88" name="Google Shape;88;p1"/>
          <p:cNvSpPr/>
          <p:nvPr/>
        </p:nvSpPr>
        <p:spPr>
          <a:xfrm>
            <a:off x="12109413" y="15425745"/>
            <a:ext cx="10096500" cy="1071600"/>
          </a:xfrm>
          <a:prstGeom prst="rect">
            <a:avLst/>
          </a:prstGeom>
          <a:solidFill>
            <a:srgbClr val="0033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b="0" i="0" u="none" strike="noStrike" cap="none">
              <a:solidFill>
                <a:schemeClr val="lt1"/>
              </a:solidFill>
              <a:latin typeface="Calibri"/>
              <a:ea typeface="Calibri"/>
              <a:cs typeface="Calibri"/>
              <a:sym typeface="Calibri"/>
            </a:endParaRPr>
          </a:p>
        </p:txBody>
      </p:sp>
      <p:sp>
        <p:nvSpPr>
          <p:cNvPr id="89" name="Google Shape;89;p1"/>
          <p:cNvSpPr txBox="1"/>
          <p:nvPr/>
        </p:nvSpPr>
        <p:spPr>
          <a:xfrm>
            <a:off x="1471780" y="2062475"/>
            <a:ext cx="18518100" cy="14775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9000" b="1" i="0" u="none" strike="noStrike" cap="none">
                <a:solidFill>
                  <a:schemeClr val="lt1"/>
                </a:solidFill>
                <a:latin typeface="Verdana"/>
                <a:ea typeface="Verdana"/>
                <a:cs typeface="Verdana"/>
                <a:sym typeface="Verdana"/>
              </a:rPr>
              <a:t>Title of Research Project</a:t>
            </a:r>
            <a:endParaRPr sz="9000" b="1"/>
          </a:p>
        </p:txBody>
      </p:sp>
      <p:sp>
        <p:nvSpPr>
          <p:cNvPr id="90" name="Google Shape;90;p1"/>
          <p:cNvSpPr txBox="1"/>
          <p:nvPr/>
        </p:nvSpPr>
        <p:spPr>
          <a:xfrm>
            <a:off x="1471780" y="3563208"/>
            <a:ext cx="18518020" cy="141577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8600">
                <a:solidFill>
                  <a:schemeClr val="lt1"/>
                </a:solidFill>
                <a:latin typeface="Verdana"/>
                <a:ea typeface="Verdana"/>
                <a:cs typeface="Verdana"/>
                <a:sym typeface="Verdana"/>
              </a:rPr>
              <a:t>(simple, no jargon)</a:t>
            </a:r>
            <a:endParaRPr/>
          </a:p>
        </p:txBody>
      </p:sp>
      <p:sp>
        <p:nvSpPr>
          <p:cNvPr id="91" name="Google Shape;91;p1"/>
          <p:cNvSpPr txBox="1"/>
          <p:nvPr/>
        </p:nvSpPr>
        <p:spPr>
          <a:xfrm>
            <a:off x="1471780" y="5317655"/>
            <a:ext cx="18086220" cy="95410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5600">
                <a:solidFill>
                  <a:schemeClr val="lt1"/>
                </a:solidFill>
                <a:latin typeface="Verdana"/>
                <a:ea typeface="Verdana"/>
                <a:cs typeface="Verdana"/>
                <a:sym typeface="Verdana"/>
              </a:rPr>
              <a:t>Your Name, Department/College, Email Address</a:t>
            </a:r>
            <a:endParaRPr/>
          </a:p>
        </p:txBody>
      </p:sp>
      <p:sp>
        <p:nvSpPr>
          <p:cNvPr id="93" name="Google Shape;93;p1"/>
          <p:cNvSpPr txBox="1"/>
          <p:nvPr/>
        </p:nvSpPr>
        <p:spPr>
          <a:xfrm>
            <a:off x="866425" y="7746532"/>
            <a:ext cx="10096500" cy="6465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600">
                <a:solidFill>
                  <a:schemeClr val="lt1"/>
                </a:solidFill>
                <a:latin typeface="Verdana"/>
                <a:ea typeface="Verdana"/>
                <a:cs typeface="Verdana"/>
                <a:sym typeface="Verdana"/>
              </a:rPr>
              <a:t>BACKGROUND</a:t>
            </a:r>
            <a:endParaRPr/>
          </a:p>
        </p:txBody>
      </p:sp>
      <p:sp>
        <p:nvSpPr>
          <p:cNvPr id="94" name="Google Shape;94;p1"/>
          <p:cNvSpPr txBox="1"/>
          <p:nvPr/>
        </p:nvSpPr>
        <p:spPr>
          <a:xfrm>
            <a:off x="1075964" y="16831864"/>
            <a:ext cx="10096500" cy="6462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600">
                <a:solidFill>
                  <a:schemeClr val="lt1"/>
                </a:solidFill>
                <a:latin typeface="Verdana"/>
                <a:ea typeface="Verdana"/>
                <a:cs typeface="Verdana"/>
                <a:sym typeface="Verdana"/>
              </a:rPr>
              <a:t>RESEARCH QUESTIONS</a:t>
            </a:r>
            <a:endParaRPr/>
          </a:p>
        </p:txBody>
      </p:sp>
      <p:sp>
        <p:nvSpPr>
          <p:cNvPr id="95" name="Google Shape;95;p1"/>
          <p:cNvSpPr/>
          <p:nvPr/>
        </p:nvSpPr>
        <p:spPr>
          <a:xfrm>
            <a:off x="1054100" y="22922184"/>
            <a:ext cx="10096500" cy="1071600"/>
          </a:xfrm>
          <a:prstGeom prst="rect">
            <a:avLst/>
          </a:prstGeom>
          <a:solidFill>
            <a:srgbClr val="0033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Calibri"/>
              <a:ea typeface="Calibri"/>
              <a:cs typeface="Calibri"/>
              <a:sym typeface="Calibri"/>
            </a:endParaRPr>
          </a:p>
        </p:txBody>
      </p:sp>
      <p:sp>
        <p:nvSpPr>
          <p:cNvPr id="96" name="Google Shape;96;p1"/>
          <p:cNvSpPr txBox="1"/>
          <p:nvPr/>
        </p:nvSpPr>
        <p:spPr>
          <a:xfrm>
            <a:off x="1075964" y="23122045"/>
            <a:ext cx="10096500" cy="6462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600">
                <a:solidFill>
                  <a:schemeClr val="lt1"/>
                </a:solidFill>
                <a:latin typeface="Verdana"/>
                <a:ea typeface="Verdana"/>
                <a:cs typeface="Verdana"/>
                <a:sym typeface="Verdana"/>
              </a:rPr>
              <a:t>METHODS AND MATERIALS</a:t>
            </a:r>
            <a:endParaRPr/>
          </a:p>
        </p:txBody>
      </p:sp>
      <p:sp>
        <p:nvSpPr>
          <p:cNvPr id="97" name="Google Shape;97;p1"/>
          <p:cNvSpPr txBox="1"/>
          <p:nvPr/>
        </p:nvSpPr>
        <p:spPr>
          <a:xfrm>
            <a:off x="12036002" y="7746532"/>
            <a:ext cx="10096500" cy="6465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600">
                <a:solidFill>
                  <a:schemeClr val="lt1"/>
                </a:solidFill>
                <a:latin typeface="Verdana"/>
                <a:ea typeface="Verdana"/>
                <a:cs typeface="Verdana"/>
                <a:sym typeface="Verdana"/>
              </a:rPr>
              <a:t>RESULTS</a:t>
            </a:r>
            <a:endParaRPr/>
          </a:p>
        </p:txBody>
      </p:sp>
      <p:sp>
        <p:nvSpPr>
          <p:cNvPr id="98" name="Google Shape;98;p1"/>
          <p:cNvSpPr txBox="1"/>
          <p:nvPr/>
        </p:nvSpPr>
        <p:spPr>
          <a:xfrm>
            <a:off x="12080477" y="15676406"/>
            <a:ext cx="10096500" cy="6465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600">
                <a:solidFill>
                  <a:schemeClr val="lt1"/>
                </a:solidFill>
                <a:latin typeface="Verdana"/>
                <a:ea typeface="Verdana"/>
                <a:cs typeface="Verdana"/>
                <a:sym typeface="Verdana"/>
              </a:rPr>
              <a:t>CONCLUSION</a:t>
            </a:r>
            <a:endParaRPr/>
          </a:p>
        </p:txBody>
      </p:sp>
      <p:sp>
        <p:nvSpPr>
          <p:cNvPr id="99" name="Google Shape;99;p1"/>
          <p:cNvSpPr/>
          <p:nvPr/>
        </p:nvSpPr>
        <p:spPr>
          <a:xfrm>
            <a:off x="27791225" y="22922163"/>
            <a:ext cx="10096500" cy="1071600"/>
          </a:xfrm>
          <a:prstGeom prst="rect">
            <a:avLst/>
          </a:prstGeom>
          <a:solidFill>
            <a:srgbClr val="0033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Calibri"/>
              <a:ea typeface="Calibri"/>
              <a:cs typeface="Calibri"/>
              <a:sym typeface="Calibri"/>
            </a:endParaRPr>
          </a:p>
        </p:txBody>
      </p:sp>
      <p:sp>
        <p:nvSpPr>
          <p:cNvPr id="100" name="Google Shape;100;p1"/>
          <p:cNvSpPr txBox="1"/>
          <p:nvPr/>
        </p:nvSpPr>
        <p:spPr>
          <a:xfrm>
            <a:off x="27813088" y="23122023"/>
            <a:ext cx="10096500" cy="6465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600">
                <a:solidFill>
                  <a:schemeClr val="lt1"/>
                </a:solidFill>
                <a:latin typeface="Verdana"/>
                <a:ea typeface="Verdana"/>
                <a:cs typeface="Verdana"/>
                <a:sym typeface="Verdana"/>
              </a:rPr>
              <a:t>ACKNOWLEDGMENTS</a:t>
            </a:r>
            <a:endParaRPr/>
          </a:p>
        </p:txBody>
      </p:sp>
      <p:sp>
        <p:nvSpPr>
          <p:cNvPr id="101" name="Google Shape;101;p1"/>
          <p:cNvSpPr/>
          <p:nvPr/>
        </p:nvSpPr>
        <p:spPr>
          <a:xfrm>
            <a:off x="27786638" y="28136822"/>
            <a:ext cx="10096500" cy="1071600"/>
          </a:xfrm>
          <a:prstGeom prst="rect">
            <a:avLst/>
          </a:prstGeom>
          <a:solidFill>
            <a:srgbClr val="0033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Calibri"/>
              <a:ea typeface="Calibri"/>
              <a:cs typeface="Calibri"/>
              <a:sym typeface="Calibri"/>
            </a:endParaRPr>
          </a:p>
        </p:txBody>
      </p:sp>
      <p:sp>
        <p:nvSpPr>
          <p:cNvPr id="102" name="Google Shape;102;p1"/>
          <p:cNvSpPr txBox="1"/>
          <p:nvPr/>
        </p:nvSpPr>
        <p:spPr>
          <a:xfrm>
            <a:off x="27808500" y="28336681"/>
            <a:ext cx="10096500" cy="6465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600">
                <a:solidFill>
                  <a:schemeClr val="lt1"/>
                </a:solidFill>
                <a:latin typeface="Verdana"/>
                <a:ea typeface="Verdana"/>
                <a:cs typeface="Verdana"/>
                <a:sym typeface="Verdana"/>
              </a:rPr>
              <a:t>REFERENCES</a:t>
            </a:r>
            <a:endParaRPr/>
          </a:p>
        </p:txBody>
      </p:sp>
      <p:sp>
        <p:nvSpPr>
          <p:cNvPr id="103" name="Google Shape;103;p1"/>
          <p:cNvSpPr txBox="1"/>
          <p:nvPr/>
        </p:nvSpPr>
        <p:spPr>
          <a:xfrm>
            <a:off x="866426" y="8985529"/>
            <a:ext cx="10074600" cy="1040400"/>
          </a:xfrm>
          <a:prstGeom prst="rect">
            <a:avLst/>
          </a:prstGeom>
          <a:noFill/>
          <a:ln>
            <a:noFill/>
          </a:ln>
        </p:spPr>
        <p:txBody>
          <a:bodyPr spcFirstLastPara="1" wrap="square" lIns="91425" tIns="45700" rIns="91425" bIns="45700" anchor="t" anchorCtr="0">
            <a:spAutoFit/>
          </a:bodyPr>
          <a:lstStyle/>
          <a:p>
            <a:pPr marL="0" marR="0" lvl="0" indent="0" algn="l" rtl="0">
              <a:lnSpc>
                <a:spcPct val="120000"/>
              </a:lnSpc>
              <a:spcBef>
                <a:spcPts val="0"/>
              </a:spcBef>
              <a:spcAft>
                <a:spcPts val="0"/>
              </a:spcAft>
              <a:buNone/>
            </a:pPr>
            <a:r>
              <a:rPr lang="en-US" sz="2800">
                <a:solidFill>
                  <a:schemeClr val="dk1"/>
                </a:solidFill>
                <a:latin typeface="Helvetica Neue"/>
                <a:ea typeface="Helvetica Neue"/>
                <a:cs typeface="Helvetica Neue"/>
                <a:sym typeface="Helvetica Neue"/>
              </a:rPr>
              <a:t>Who cares? Explain why your study matters in the fastest, most brutal way possible (feel free to add graphics!).</a:t>
            </a:r>
            <a:endParaRPr sz="2800" b="1">
              <a:solidFill>
                <a:schemeClr val="dk1"/>
              </a:solidFill>
              <a:latin typeface="Helvetica Neue"/>
              <a:ea typeface="Helvetica Neue"/>
              <a:cs typeface="Helvetica Neue"/>
              <a:sym typeface="Helvetica Neue"/>
            </a:endParaRPr>
          </a:p>
        </p:txBody>
      </p:sp>
      <p:sp>
        <p:nvSpPr>
          <p:cNvPr id="104" name="Google Shape;104;p1"/>
          <p:cNvSpPr txBox="1"/>
          <p:nvPr/>
        </p:nvSpPr>
        <p:spPr>
          <a:xfrm>
            <a:off x="1054101" y="18147405"/>
            <a:ext cx="10074600" cy="2592000"/>
          </a:xfrm>
          <a:prstGeom prst="rect">
            <a:avLst/>
          </a:prstGeom>
          <a:noFill/>
          <a:ln>
            <a:noFill/>
          </a:ln>
        </p:spPr>
        <p:txBody>
          <a:bodyPr spcFirstLastPara="1" wrap="square" lIns="91425" tIns="45700" rIns="91425" bIns="45700" anchor="t" anchorCtr="0">
            <a:spAutoFit/>
          </a:bodyPr>
          <a:lstStyle/>
          <a:p>
            <a:pPr marL="0" marR="0" lvl="0" indent="0" algn="l" rtl="0">
              <a:lnSpc>
                <a:spcPct val="120000"/>
              </a:lnSpc>
              <a:spcBef>
                <a:spcPts val="0"/>
              </a:spcBef>
              <a:spcAft>
                <a:spcPts val="0"/>
              </a:spcAft>
              <a:buNone/>
            </a:pPr>
            <a:r>
              <a:rPr lang="en-US" sz="2800">
                <a:solidFill>
                  <a:srgbClr val="000000"/>
                </a:solidFill>
                <a:latin typeface="Open Sans"/>
                <a:ea typeface="Open Sans"/>
                <a:cs typeface="Open Sans"/>
                <a:sym typeface="Open Sans"/>
              </a:rPr>
              <a:t>ducimus qui blanditiis praesentium voluptatum deleniti atque corrupti quos dolores et quas molestias excepturi sint occaecati cupiditate non provident, similique sunt in culpa qui officia deserunt mollitia animi, id est laborum et qui blanditiis praesentium voluptatum deleniti</a:t>
            </a:r>
            <a:endParaRPr sz="2800" b="1">
              <a:solidFill>
                <a:schemeClr val="dk1"/>
              </a:solidFill>
              <a:latin typeface="Helvetica Neue"/>
              <a:ea typeface="Helvetica Neue"/>
              <a:cs typeface="Helvetica Neue"/>
              <a:sym typeface="Helvetica Neue"/>
            </a:endParaRPr>
          </a:p>
        </p:txBody>
      </p:sp>
      <p:sp>
        <p:nvSpPr>
          <p:cNvPr id="105" name="Google Shape;105;p1"/>
          <p:cNvSpPr txBox="1"/>
          <p:nvPr/>
        </p:nvSpPr>
        <p:spPr>
          <a:xfrm>
            <a:off x="11997902" y="8985529"/>
            <a:ext cx="10074600" cy="5178000"/>
          </a:xfrm>
          <a:prstGeom prst="rect">
            <a:avLst/>
          </a:prstGeom>
          <a:noFill/>
          <a:ln>
            <a:noFill/>
          </a:ln>
        </p:spPr>
        <p:txBody>
          <a:bodyPr spcFirstLastPara="1" wrap="square" lIns="91425" tIns="45700" rIns="91425" bIns="45700" anchor="t" anchorCtr="0">
            <a:spAutoFit/>
          </a:bodyPr>
          <a:lstStyle/>
          <a:p>
            <a:pPr marL="0" marR="0" lvl="0" indent="0" algn="l" rtl="0">
              <a:lnSpc>
                <a:spcPct val="120000"/>
              </a:lnSpc>
              <a:spcBef>
                <a:spcPts val="0"/>
              </a:spcBef>
              <a:spcAft>
                <a:spcPts val="0"/>
              </a:spcAft>
              <a:buNone/>
            </a:pPr>
            <a:r>
              <a:rPr lang="en-US" sz="2800">
                <a:solidFill>
                  <a:srgbClr val="000000"/>
                </a:solidFill>
                <a:latin typeface="Open Sans"/>
                <a:ea typeface="Open Sans"/>
                <a:cs typeface="Open Sans"/>
                <a:sym typeface="Open Sans"/>
              </a:rPr>
              <a:t>ducimus qui blanditiis praesentium voluptatum deleniti atque corrupti quos dolores et quas molestias excepturi sint occaecati cupiditate non provident, similique sunt in culpa qui officia deserunt mollitia animi, id est laborum et qui blanditiis praesentium voluptatum deleniti. </a:t>
            </a:r>
            <a:r>
              <a:rPr lang="en-US" sz="2800">
                <a:solidFill>
                  <a:schemeClr val="dk1"/>
                </a:solidFill>
                <a:latin typeface="Open Sans"/>
                <a:ea typeface="Open Sans"/>
                <a:cs typeface="Open Sans"/>
                <a:sym typeface="Open Sans"/>
              </a:rPr>
              <a:t>ducimus qui blanditiis praesentium voluptatum deleniti atque corrupti quos dolores et quas molestias excepturi sint occaecati cupiditate non provident, similique sunt in culpa qui officia deserunt mollitia animi, id est laborum et qui blanditiis praesentium voluptatum deleniti</a:t>
            </a:r>
            <a:endParaRPr sz="2800">
              <a:latin typeface="Open Sans"/>
              <a:ea typeface="Open Sans"/>
              <a:cs typeface="Open Sans"/>
              <a:sym typeface="Open Sans"/>
            </a:endParaRPr>
          </a:p>
        </p:txBody>
      </p:sp>
      <p:sp>
        <p:nvSpPr>
          <p:cNvPr id="106" name="Google Shape;106;p1"/>
          <p:cNvSpPr txBox="1"/>
          <p:nvPr/>
        </p:nvSpPr>
        <p:spPr>
          <a:xfrm>
            <a:off x="12042377" y="16913130"/>
            <a:ext cx="10074600" cy="2592000"/>
          </a:xfrm>
          <a:prstGeom prst="rect">
            <a:avLst/>
          </a:prstGeom>
          <a:noFill/>
          <a:ln>
            <a:noFill/>
          </a:ln>
        </p:spPr>
        <p:txBody>
          <a:bodyPr spcFirstLastPara="1" wrap="square" lIns="91425" tIns="45700" rIns="91425" bIns="45700" anchor="t" anchorCtr="0">
            <a:spAutoFit/>
          </a:bodyPr>
          <a:lstStyle/>
          <a:p>
            <a:pPr marL="0" marR="0" lvl="0" indent="0" algn="l" rtl="0">
              <a:lnSpc>
                <a:spcPct val="120000"/>
              </a:lnSpc>
              <a:spcBef>
                <a:spcPts val="0"/>
              </a:spcBef>
              <a:spcAft>
                <a:spcPts val="0"/>
              </a:spcAft>
              <a:buNone/>
            </a:pPr>
            <a:r>
              <a:rPr lang="en-US" sz="2800">
                <a:solidFill>
                  <a:srgbClr val="000000"/>
                </a:solidFill>
                <a:latin typeface="Open Sans"/>
                <a:ea typeface="Open Sans"/>
                <a:cs typeface="Open Sans"/>
                <a:sym typeface="Open Sans"/>
              </a:rPr>
              <a:t>ducimus qui blanditiis praesentium voluptatum deleniti atque corrupti quos dolores et quas molestias excepturi sint occaecati cupiditate non provident, similique sunt in culpa qui officia deserunt mollitia animi, id est laborum et qui blanditiis praesentium voluptatum deleniti</a:t>
            </a:r>
            <a:endParaRPr sz="2800" b="1">
              <a:solidFill>
                <a:schemeClr val="dk1"/>
              </a:solidFill>
              <a:latin typeface="Helvetica Neue"/>
              <a:ea typeface="Helvetica Neue"/>
              <a:cs typeface="Helvetica Neue"/>
              <a:sym typeface="Helvetica Neue"/>
            </a:endParaRPr>
          </a:p>
        </p:txBody>
      </p:sp>
      <p:sp>
        <p:nvSpPr>
          <p:cNvPr id="107" name="Google Shape;107;p1"/>
          <p:cNvSpPr txBox="1"/>
          <p:nvPr/>
        </p:nvSpPr>
        <p:spPr>
          <a:xfrm>
            <a:off x="1054101" y="24637105"/>
            <a:ext cx="10074600" cy="2592000"/>
          </a:xfrm>
          <a:prstGeom prst="rect">
            <a:avLst/>
          </a:prstGeom>
          <a:noFill/>
          <a:ln>
            <a:noFill/>
          </a:ln>
        </p:spPr>
        <p:txBody>
          <a:bodyPr spcFirstLastPara="1" wrap="square" lIns="91425" tIns="45700" rIns="91425" bIns="45700" anchor="t" anchorCtr="0">
            <a:spAutoFit/>
          </a:bodyPr>
          <a:lstStyle/>
          <a:p>
            <a:pPr marL="0" marR="0" lvl="0" indent="0" algn="l" rtl="0">
              <a:lnSpc>
                <a:spcPct val="120000"/>
              </a:lnSpc>
              <a:spcBef>
                <a:spcPts val="0"/>
              </a:spcBef>
              <a:spcAft>
                <a:spcPts val="0"/>
              </a:spcAft>
              <a:buNone/>
            </a:pPr>
            <a:r>
              <a:rPr lang="en-US" sz="2800">
                <a:solidFill>
                  <a:srgbClr val="000000"/>
                </a:solidFill>
                <a:latin typeface="Open Sans"/>
                <a:ea typeface="Open Sans"/>
                <a:cs typeface="Open Sans"/>
                <a:sym typeface="Open Sans"/>
              </a:rPr>
              <a:t>ducimus qui blanditiis praesentium voluptatum deleniti atque corrupti quos dolores et quas molestias excepturi sint occaecati cupiditate non provident, similique sunt in culpa qui officia deserunt mollitia animi, id est laborum et qui blanditiis praesentium voluptatum deleniti</a:t>
            </a:r>
            <a:endParaRPr sz="2800" b="1">
              <a:solidFill>
                <a:schemeClr val="dk1"/>
              </a:solidFill>
              <a:latin typeface="Helvetica Neue"/>
              <a:ea typeface="Helvetica Neue"/>
              <a:cs typeface="Helvetica Neue"/>
              <a:sym typeface="Helvetica Neue"/>
            </a:endParaRPr>
          </a:p>
        </p:txBody>
      </p:sp>
      <p:sp>
        <p:nvSpPr>
          <p:cNvPr id="108" name="Google Shape;108;p1"/>
          <p:cNvSpPr txBox="1"/>
          <p:nvPr/>
        </p:nvSpPr>
        <p:spPr>
          <a:xfrm>
            <a:off x="27778525" y="24492730"/>
            <a:ext cx="10074600" cy="2592000"/>
          </a:xfrm>
          <a:prstGeom prst="rect">
            <a:avLst/>
          </a:prstGeom>
          <a:noFill/>
          <a:ln>
            <a:noFill/>
          </a:ln>
        </p:spPr>
        <p:txBody>
          <a:bodyPr spcFirstLastPara="1" wrap="square" lIns="91425" tIns="45700" rIns="91425" bIns="45700" anchor="t" anchorCtr="0">
            <a:spAutoFit/>
          </a:bodyPr>
          <a:lstStyle/>
          <a:p>
            <a:pPr marL="0" marR="0" lvl="0" indent="0" algn="l" rtl="0">
              <a:lnSpc>
                <a:spcPct val="120000"/>
              </a:lnSpc>
              <a:spcBef>
                <a:spcPts val="0"/>
              </a:spcBef>
              <a:spcAft>
                <a:spcPts val="0"/>
              </a:spcAft>
              <a:buNone/>
            </a:pPr>
            <a:r>
              <a:rPr lang="en-US" sz="2800">
                <a:solidFill>
                  <a:srgbClr val="000000"/>
                </a:solidFill>
                <a:latin typeface="Open Sans"/>
                <a:ea typeface="Open Sans"/>
                <a:cs typeface="Open Sans"/>
                <a:sym typeface="Open Sans"/>
              </a:rPr>
              <a:t>ducimus qui blanditiis praesentium voluptatum deleniti atque corrupti quos dolores et quas molestias excepturi sint occaecati cupiditate non provident, similique sunt in culpa qui officia deserunt mollitia animi, id est laborum et qui blanditiis</a:t>
            </a:r>
            <a:endParaRPr sz="2800" b="1">
              <a:solidFill>
                <a:schemeClr val="dk1"/>
              </a:solidFill>
              <a:latin typeface="Helvetica Neue"/>
              <a:ea typeface="Helvetica Neue"/>
              <a:cs typeface="Helvetica Neue"/>
              <a:sym typeface="Helvetica Neue"/>
            </a:endParaRPr>
          </a:p>
        </p:txBody>
      </p:sp>
      <p:sp>
        <p:nvSpPr>
          <p:cNvPr id="109" name="Google Shape;109;p1"/>
          <p:cNvSpPr txBox="1"/>
          <p:nvPr/>
        </p:nvSpPr>
        <p:spPr>
          <a:xfrm>
            <a:off x="27773938" y="29474078"/>
            <a:ext cx="10074600" cy="1191300"/>
          </a:xfrm>
          <a:prstGeom prst="rect">
            <a:avLst/>
          </a:prstGeom>
          <a:noFill/>
          <a:ln>
            <a:noFill/>
          </a:ln>
        </p:spPr>
        <p:txBody>
          <a:bodyPr spcFirstLastPara="1" wrap="square" lIns="91425" tIns="45700" rIns="91425" bIns="45700" anchor="t" anchorCtr="0">
            <a:spAutoFit/>
          </a:bodyPr>
          <a:lstStyle/>
          <a:p>
            <a:pPr marL="0" marR="0" lvl="0" indent="0" algn="l" rtl="0">
              <a:lnSpc>
                <a:spcPct val="120000"/>
              </a:lnSpc>
              <a:spcBef>
                <a:spcPts val="0"/>
              </a:spcBef>
              <a:spcAft>
                <a:spcPts val="0"/>
              </a:spcAft>
              <a:buNone/>
            </a:pPr>
            <a:r>
              <a:rPr lang="en-US" sz="2100">
                <a:solidFill>
                  <a:srgbClr val="000000"/>
                </a:solidFill>
                <a:latin typeface="Open Sans"/>
                <a:ea typeface="Open Sans"/>
                <a:cs typeface="Open Sans"/>
                <a:sym typeface="Open Sans"/>
              </a:rPr>
              <a:t>ducimus qui blanditiis praesentium voluptatum deleniti atque corrupti quos dolores et quas molestias excepturi sint occaecati cupiditate non provident, similique sunt in culpa qui officia deserunt mollitia animi</a:t>
            </a:r>
            <a:endParaRPr sz="2100" b="1">
              <a:solidFill>
                <a:schemeClr val="dk1"/>
              </a:solidFill>
              <a:latin typeface="Helvetica Neue"/>
              <a:ea typeface="Helvetica Neue"/>
              <a:cs typeface="Helvetica Neue"/>
              <a:sym typeface="Helvetica Neue"/>
            </a:endParaRPr>
          </a:p>
        </p:txBody>
      </p:sp>
      <p:graphicFrame>
        <p:nvGraphicFramePr>
          <p:cNvPr id="110" name="Google Shape;110;p1"/>
          <p:cNvGraphicFramePr/>
          <p:nvPr/>
        </p:nvGraphicFramePr>
        <p:xfrm>
          <a:off x="23285350" y="7533975"/>
          <a:ext cx="8949600" cy="10654200"/>
        </p:xfrm>
        <a:graphic>
          <a:graphicData uri="http://schemas.openxmlformats.org/drawingml/2006/chart">
            <c:chart xmlns:c="http://schemas.openxmlformats.org/drawingml/2006/chart" xmlns:r="http://schemas.openxmlformats.org/officeDocument/2006/relationships" r:id="rId3"/>
          </a:graphicData>
        </a:graphic>
      </p:graphicFrame>
      <p:pic>
        <p:nvPicPr>
          <p:cNvPr id="111" name="Google Shape;111;p1"/>
          <p:cNvPicPr preferRelativeResize="0"/>
          <p:nvPr/>
        </p:nvPicPr>
        <p:blipFill>
          <a:blip r:embed="rId4">
            <a:alphaModFix/>
          </a:blip>
          <a:stretch>
            <a:fillRect/>
          </a:stretch>
        </p:blipFill>
        <p:spPr>
          <a:xfrm>
            <a:off x="13531250" y="21121800"/>
            <a:ext cx="6458550" cy="8670225"/>
          </a:xfrm>
          <a:prstGeom prst="rect">
            <a:avLst/>
          </a:prstGeom>
          <a:noFill/>
          <a:ln>
            <a:noFill/>
          </a:ln>
        </p:spPr>
      </p:pic>
      <p:pic>
        <p:nvPicPr>
          <p:cNvPr id="112" name="Google Shape;112;p1"/>
          <p:cNvPicPr preferRelativeResize="0"/>
          <p:nvPr/>
        </p:nvPicPr>
        <p:blipFill>
          <a:blip r:embed="rId4">
            <a:alphaModFix/>
          </a:blip>
          <a:stretch>
            <a:fillRect/>
          </a:stretch>
        </p:blipFill>
        <p:spPr>
          <a:xfrm>
            <a:off x="20338732" y="23993641"/>
            <a:ext cx="5282429" cy="7091358"/>
          </a:xfrm>
          <a:prstGeom prst="rect">
            <a:avLst/>
          </a:prstGeom>
          <a:noFill/>
          <a:ln>
            <a:noFill/>
          </a:ln>
        </p:spPr>
      </p:pic>
      <p:graphicFrame>
        <p:nvGraphicFramePr>
          <p:cNvPr id="113" name="Google Shape;113;p1"/>
          <p:cNvGraphicFramePr/>
          <p:nvPr/>
        </p:nvGraphicFramePr>
        <p:xfrm>
          <a:off x="32368250" y="12998334"/>
          <a:ext cx="6766800" cy="8055000"/>
        </p:xfrm>
        <a:graphic>
          <a:graphicData uri="http://schemas.openxmlformats.org/drawingml/2006/chart">
            <c:chart xmlns:c="http://schemas.openxmlformats.org/drawingml/2006/chart" xmlns:r="http://schemas.openxmlformats.org/officeDocument/2006/relationships" r:id="rId5"/>
          </a:graphicData>
        </a:graphic>
      </p:graphicFrame>
      <p:pic>
        <p:nvPicPr>
          <p:cNvPr id="3" name="Picture 2" descr="Chart&#10;&#10;Description automatically generated">
            <a:extLst>
              <a:ext uri="{FF2B5EF4-FFF2-40B4-BE49-F238E27FC236}">
                <a16:creationId xmlns:a16="http://schemas.microsoft.com/office/drawing/2014/main" id="{191A3492-29A9-C396-D439-D38C676A9B0A}"/>
              </a:ext>
            </a:extLst>
          </p:cNvPr>
          <p:cNvPicPr>
            <a:picLocks noChangeAspect="1"/>
          </p:cNvPicPr>
          <p:nvPr/>
        </p:nvPicPr>
        <p:blipFill>
          <a:blip r:embed="rId6"/>
          <a:stretch>
            <a:fillRect/>
          </a:stretch>
        </p:blipFill>
        <p:spPr>
          <a:xfrm>
            <a:off x="2673370" y="10436493"/>
            <a:ext cx="5886413" cy="5886413"/>
          </a:xfrm>
          <a:prstGeom prst="rect">
            <a:avLst/>
          </a:prstGeom>
        </p:spPr>
      </p:pic>
      <p:pic>
        <p:nvPicPr>
          <p:cNvPr id="4" name="Picture 3">
            <a:extLst>
              <a:ext uri="{FF2B5EF4-FFF2-40B4-BE49-F238E27FC236}">
                <a16:creationId xmlns:a16="http://schemas.microsoft.com/office/drawing/2014/main" id="{CA86789A-BBCD-9D3B-1D2F-853E8AA6D438}"/>
              </a:ext>
            </a:extLst>
          </p:cNvPr>
          <p:cNvPicPr>
            <a:picLocks noChangeAspect="1"/>
          </p:cNvPicPr>
          <p:nvPr/>
        </p:nvPicPr>
        <p:blipFill>
          <a:blip r:embed="rId7"/>
          <a:stretch>
            <a:fillRect/>
          </a:stretch>
        </p:blipFill>
        <p:spPr>
          <a:xfrm>
            <a:off x="22205913" y="2659453"/>
            <a:ext cx="18727775" cy="2217899"/>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etails xmlns="41224b46-eee8-4d25-aacd-f123dfa85ef5" xsi:nil="true"/>
    <TaxCatchAll xmlns="5ca77976-7433-415b-bec8-db540a906f4f" xsi:nil="true"/>
    <lcf76f155ced4ddcb4097134ff3c332f xmlns="41224b46-eee8-4d25-aacd-f123dfa85ef5">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CE355511E26C34EAB59C0339734020D" ma:contentTypeVersion="15" ma:contentTypeDescription="Create a new document." ma:contentTypeScope="" ma:versionID="b6f74d9c55637b8070d8eb6062fde2d4">
  <xsd:schema xmlns:xsd="http://www.w3.org/2001/XMLSchema" xmlns:xs="http://www.w3.org/2001/XMLSchema" xmlns:p="http://schemas.microsoft.com/office/2006/metadata/properties" xmlns:ns2="41224b46-eee8-4d25-aacd-f123dfa85ef5" xmlns:ns3="5ca77976-7433-415b-bec8-db540a906f4f" targetNamespace="http://schemas.microsoft.com/office/2006/metadata/properties" ma:root="true" ma:fieldsID="9dc25e8f45482e25d966296b20978194" ns2:_="" ns3:_="">
    <xsd:import namespace="41224b46-eee8-4d25-aacd-f123dfa85ef5"/>
    <xsd:import namespace="5ca77976-7433-415b-bec8-db540a906f4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Details" minOccurs="0"/>
                <xsd:element ref="ns2:MediaLengthInSeconds" minOccurs="0"/>
                <xsd:element ref="ns2:MediaServiceDateTake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224b46-eee8-4d25-aacd-f123dfa85e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4560d88b-9459-45c3-8a30-9c03b99f5b18"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Details" ma:index="18" nillable="true" ma:displayName="Details" ma:description="This form is to be used when there is a change to faculty or staff salary cost distributions. " ma:format="Dropdown" ma:internalName="Details">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a77976-7433-415b-bec8-db540a906f4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db0f50e6-1ef7-457d-b643-738c92b6da1c}" ma:internalName="TaxCatchAll" ma:showField="CatchAllData" ma:web="5ca77976-7433-415b-bec8-db540a906f4f">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D2652A6-DE7C-4934-9EBD-A772977CB101}">
  <ds:schemaRefs>
    <ds:schemaRef ds:uri="http://schemas.microsoft.com/office/2006/metadata/properties"/>
    <ds:schemaRef ds:uri="http://schemas.microsoft.com/office/infopath/2007/PartnerControls"/>
    <ds:schemaRef ds:uri="41224b46-eee8-4d25-aacd-f123dfa85ef5"/>
    <ds:schemaRef ds:uri="5ca77976-7433-415b-bec8-db540a906f4f"/>
  </ds:schemaRefs>
</ds:datastoreItem>
</file>

<file path=customXml/itemProps2.xml><?xml version="1.0" encoding="utf-8"?>
<ds:datastoreItem xmlns:ds="http://schemas.openxmlformats.org/officeDocument/2006/customXml" ds:itemID="{EDE4814B-9FE5-4CAE-A637-93E164360B38}">
  <ds:schemaRefs>
    <ds:schemaRef ds:uri="http://schemas.microsoft.com/sharepoint/v3/contenttype/forms"/>
  </ds:schemaRefs>
</ds:datastoreItem>
</file>

<file path=customXml/itemProps3.xml><?xml version="1.0" encoding="utf-8"?>
<ds:datastoreItem xmlns:ds="http://schemas.openxmlformats.org/officeDocument/2006/customXml" ds:itemID="{0F650EC1-6E3F-406A-90B0-201A1CB6803D}"/>
</file>

<file path=docProps/app.xml><?xml version="1.0" encoding="utf-8"?>
<Properties xmlns="http://schemas.openxmlformats.org/officeDocument/2006/extended-properties" xmlns:vt="http://schemas.openxmlformats.org/officeDocument/2006/docPropsVTypes">
  <TotalTime>0</TotalTime>
  <Words>317</Words>
  <Application>Microsoft Office PowerPoint</Application>
  <PresentationFormat>Custom</PresentationFormat>
  <Paragraphs>19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Helvetica Neue</vt:lpstr>
      <vt:lpstr>Open Sans</vt:lpstr>
      <vt:lpstr>Verdana</vt: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littleton</dc:creator>
  <cp:lastModifiedBy>Park, Faith</cp:lastModifiedBy>
  <cp:revision>2</cp:revision>
  <dcterms:created xsi:type="dcterms:W3CDTF">2021-02-19T14:31:42Z</dcterms:created>
  <dcterms:modified xsi:type="dcterms:W3CDTF">2024-08-23T15:02:29Z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0x010100ECE355511E26C34EAB59C0339734020D</vt:lpwstr>
  </property>
</Properties>
</file>