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9" r:id="rId5"/>
  </p:sldIdLst>
  <p:sldSz cx="43891200" cy="32918400"/>
  <p:notesSz cx="6858000" cy="9144000"/>
  <p:defaultTextStyle>
    <a:defPPr>
      <a:defRPr lang="en-US"/>
    </a:defPPr>
    <a:lvl1pPr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2193925" indent="-1736725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4387850" indent="-3473450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6583363" indent="-5211763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8777288" indent="-6948488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7456">
          <p15:clr>
            <a:srgbClr val="A4A3A4"/>
          </p15:clr>
        </p15:guide>
        <p15:guide id="2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3" autoAdjust="0"/>
    <p:restoredTop sz="94694"/>
  </p:normalViewPr>
  <p:slideViewPr>
    <p:cSldViewPr>
      <p:cViewPr varScale="1">
        <p:scale>
          <a:sx n="23" d="100"/>
          <a:sy n="23" d="100"/>
        </p:scale>
        <p:origin x="1530" y="126"/>
      </p:cViewPr>
      <p:guideLst>
        <p:guide pos="27456"/>
        <p:guide orient="horz"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07CCC1-5E47-9E69-EB9E-950F2E25A8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C4189F-6F48-1740-354A-54A3DF3532E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8912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0CA19D5-B7FF-824F-864B-BF6E6F723C9F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6EEE5F5-937B-5803-4585-EFE1082A1C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4B88A02-7ECA-462C-1D96-F1F940A4B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ED1C5-08F7-EF69-F327-DFF6DA3288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1471D-B33C-E935-483D-1DDB4C7201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0058773-4CEE-9148-B590-E6A7CCF4C0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3925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7850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363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7288" algn="l" defTabSz="4387850" rtl="0" fontAlgn="base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7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F245DE43-FD92-9107-BDAE-DEB4ADE29A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ECD527-03CC-C805-A098-99C6466853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891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760" dirty="0"/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CFAFD456-49AB-7D5F-0363-5071FA9583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07EA301-A5A8-2F44-9CDC-0FD94C1B88CA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46450-9DC0-3660-4048-104C74210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12C54-CF93-824B-BB9F-BFAED88A86F5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1899D-620B-6507-2696-C7DC06A0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7C3C1-46D1-7191-14EE-4BB938E2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E2992-2E77-6147-9F1F-5CE64EC90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318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880EB-55E2-F548-FA96-328D646C0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296C4-E73E-174B-9670-8B0223167A0A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F37B1-7537-5A4F-C3FB-E7008A2D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1D738-D2E8-0D37-BB2C-5F7A8DF0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922FE-F114-D741-AA5B-47AD11B43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75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AEA1C-106C-0806-FD96-F08AD35E9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C90-CAE4-694F-A475-C3A34E7B3486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4708B-3AE2-1B38-4727-717681DA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776B-1B5C-6040-B3BA-8031DCC9B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ECB14-1FF8-FE40-BF89-C6E30FF61C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64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38456-6DB7-DE47-0A1D-1979022E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544E8-5195-C54E-BD10-37F5009E0AA4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30850-2F56-AA23-5B2B-A7AFF5B3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9B95C-7B58-3A35-58FB-4A14444F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0D395-E6EF-314D-B2FC-4668D64174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1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5BA67-8298-E735-61ED-DA2E6F8CA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30E12-433C-2045-83B3-2CB96D515C1D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6DE3B-EFB3-0DBA-55A3-172B078D8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CF169-B73F-D4AA-EF0C-935F5F76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42FBF-8F8B-0044-BC6E-47ECEE3D29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283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40"/>
            </a:lvl1pPr>
            <a:lvl2pPr>
              <a:defRPr sz="11520"/>
            </a:lvl2pPr>
            <a:lvl3pPr>
              <a:defRPr sz="9600"/>
            </a:lvl3pPr>
            <a:lvl4pPr>
              <a:defRPr sz="8640"/>
            </a:lvl4pPr>
            <a:lvl5pPr>
              <a:defRPr sz="8640"/>
            </a:lvl5pPr>
            <a:lvl6pPr>
              <a:defRPr sz="8640"/>
            </a:lvl6pPr>
            <a:lvl7pPr>
              <a:defRPr sz="8640"/>
            </a:lvl7pPr>
            <a:lvl8pPr>
              <a:defRPr sz="8640"/>
            </a:lvl8pPr>
            <a:lvl9pPr>
              <a:defRPr sz="86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49DD1B-2662-B118-08C6-DFDFF400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F2247-2A45-A542-9A1C-72BE34C9F884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1C0EED-DC00-A42A-046B-ED29C5C6C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C351C9-445F-5087-F4CD-435CAC4B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CA52C-7721-7646-8410-D6B2CBF243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82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20"/>
            </a:lvl1pPr>
            <a:lvl2pPr>
              <a:defRPr sz="9600"/>
            </a:lvl2pPr>
            <a:lvl3pPr>
              <a:defRPr sz="8640"/>
            </a:lvl3pPr>
            <a:lvl4pPr>
              <a:defRPr sz="7680"/>
            </a:lvl4pPr>
            <a:lvl5pPr>
              <a:defRPr sz="7680"/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3D116E-F353-86FB-7712-3B579EDB2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7490-3168-104A-88F9-3945A503144B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F08A60-D582-13AD-6E1F-27436A8DF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6469609-7591-D948-94A8-276EB06F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EDBA0-1536-0146-AA7B-31455B9AF4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14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312E2D7-F8C2-BB4D-182B-C9ACAD952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283ED-B156-0140-A398-5A6685E8BF9F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7A39BF2-3723-322B-2039-76C20893B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1198A90-C1E6-EAF9-068B-35BAFACB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31838-12D4-434C-A177-ACE21EC4F3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04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7A0A7C9-9917-D9F0-A6BB-BCAB8C4EA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9BFB9-338F-694A-9CD9-F773A533B154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06D55CC-B043-68AF-D1A5-E1BC6F582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D03E42C-A527-0C9A-273E-14A465FE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11E9D-04D6-9641-8BF4-A2C35BBFB2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46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1B4B95-2E48-23B0-2258-A3B21022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7835F-FAB7-3A46-95D9-E4955954BE0E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F5B51CE-80A5-29AA-5E4E-0675FF2F9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6400A8-E5AF-2A65-077D-2DF55FD98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75B5E-329F-D94B-9E08-288B9DC507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15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002490-29F4-051D-A6E2-85554B22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F8A81-74C9-EC4D-AC57-B30640CB983F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19AB36-CF8E-3F83-5A05-4A37F278A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DB03B60-24AE-5E66-0A40-B4CA8BB3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A6F73-EF4C-A747-BF84-0B261E43D9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24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2DA7E-EE73-6454-82A0-7D7E8F838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AAC16-92E0-8D48-DCEA-E2FFE6421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FD9C1-871B-4475-3417-09697534B5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93925" y="30510163"/>
            <a:ext cx="102425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576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245EF3-0A40-734B-AF2B-EFB51B4916CD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EEB8A-C536-46F4-00D2-2AB209AB1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95525" y="30510163"/>
            <a:ext cx="139001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389120" eaLnBrk="1" fontAlgn="auto" hangingPunct="1">
              <a:spcBef>
                <a:spcPts val="0"/>
              </a:spcBef>
              <a:spcAft>
                <a:spcPts val="0"/>
              </a:spcAft>
              <a:defRPr sz="576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098F1-6050-ACA6-42AC-1572100B2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1454725" y="30510163"/>
            <a:ext cx="10242550" cy="1752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</a:defRPr>
            </a:lvl1pPr>
          </a:lstStyle>
          <a:p>
            <a:fld id="{934E3FDB-F414-DA42-A531-7D075AA547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fontAlgn="base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2pPr>
      <a:lvl3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3pPr>
      <a:lvl4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4pPr>
      <a:lvl5pPr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644650" indent="-1644650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6963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6963" algn="l" defTabSz="43878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28602C7C-A68B-0055-5649-69542B43F2FA}"/>
              </a:ext>
            </a:extLst>
          </p:cNvPr>
          <p:cNvSpPr/>
          <p:nvPr/>
        </p:nvSpPr>
        <p:spPr>
          <a:xfrm>
            <a:off x="31435675" y="29598938"/>
            <a:ext cx="11693525" cy="2557462"/>
          </a:xfrm>
          <a:prstGeom prst="rect">
            <a:avLst/>
          </a:prstGeom>
          <a:noFill/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/>
          </a:p>
        </p:txBody>
      </p:sp>
      <p:sp>
        <p:nvSpPr>
          <p:cNvPr id="3074" name="TextBox 57">
            <a:extLst>
              <a:ext uri="{FF2B5EF4-FFF2-40B4-BE49-F238E27FC236}">
                <a16:creationId xmlns:a16="http://schemas.microsoft.com/office/drawing/2014/main" id="{B08AAF23-B8F2-4A3F-5B15-FEED34815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8175" y="29294138"/>
            <a:ext cx="7466013" cy="922337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Acknowledgments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1722DB-ADF2-5A4E-05FF-68B7BCCC7DE9}"/>
              </a:ext>
            </a:extLst>
          </p:cNvPr>
          <p:cNvSpPr/>
          <p:nvPr/>
        </p:nvSpPr>
        <p:spPr>
          <a:xfrm>
            <a:off x="358775" y="381000"/>
            <a:ext cx="43173650" cy="32080200"/>
          </a:xfrm>
          <a:prstGeom prst="rect">
            <a:avLst/>
          </a:prstGeom>
          <a:noFill/>
          <a:ln w="1016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>
              <a:solidFill>
                <a:srgbClr val="0033A0"/>
              </a:solidFill>
            </a:endParaRPr>
          </a:p>
        </p:txBody>
      </p:sp>
      <p:sp>
        <p:nvSpPr>
          <p:cNvPr id="5" name="Snip Diagonal Corner Rectangle 4">
            <a:extLst>
              <a:ext uri="{FF2B5EF4-FFF2-40B4-BE49-F238E27FC236}">
                <a16:creationId xmlns:a16="http://schemas.microsoft.com/office/drawing/2014/main" id="{0C7A6D82-DCA8-3A70-F2AF-12C839309C02}"/>
              </a:ext>
            </a:extLst>
          </p:cNvPr>
          <p:cNvSpPr/>
          <p:nvPr/>
        </p:nvSpPr>
        <p:spPr>
          <a:xfrm>
            <a:off x="914400" y="762000"/>
            <a:ext cx="41986200" cy="4076700"/>
          </a:xfrm>
          <a:prstGeom prst="snip2DiagRect">
            <a:avLst/>
          </a:prstGeom>
          <a:solidFill>
            <a:srgbClr val="0033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080493-3C3B-52CA-EC04-E415F3A59AF9}"/>
              </a:ext>
            </a:extLst>
          </p:cNvPr>
          <p:cNvSpPr/>
          <p:nvPr/>
        </p:nvSpPr>
        <p:spPr>
          <a:xfrm>
            <a:off x="790575" y="5522913"/>
            <a:ext cx="11896725" cy="6326187"/>
          </a:xfrm>
          <a:prstGeom prst="rect">
            <a:avLst/>
          </a:prstGeom>
          <a:solidFill>
            <a:schemeClr val="bg1"/>
          </a:solidFill>
          <a:ln w="76200">
            <a:solidFill>
              <a:srgbClr val="0033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/>
          </a:p>
        </p:txBody>
      </p:sp>
      <p:sp>
        <p:nvSpPr>
          <p:cNvPr id="3078" name="TextBox 16">
            <a:extLst>
              <a:ext uri="{FF2B5EF4-FFF2-40B4-BE49-F238E27FC236}">
                <a16:creationId xmlns:a16="http://schemas.microsoft.com/office/drawing/2014/main" id="{39843EA0-3103-8A98-E6E5-2DDE80F11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0" y="5251450"/>
            <a:ext cx="5799138" cy="9239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Introduction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843022A-7DEA-BA0D-EC93-75ED86301133}"/>
              </a:ext>
            </a:extLst>
          </p:cNvPr>
          <p:cNvSpPr/>
          <p:nvPr/>
        </p:nvSpPr>
        <p:spPr>
          <a:xfrm>
            <a:off x="31496000" y="25220613"/>
            <a:ext cx="11572875" cy="3506787"/>
          </a:xfrm>
          <a:prstGeom prst="rect">
            <a:avLst/>
          </a:prstGeom>
          <a:noFill/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/>
          </a:p>
        </p:txBody>
      </p:sp>
      <p:sp>
        <p:nvSpPr>
          <p:cNvPr id="3080" name="TextBox 44">
            <a:extLst>
              <a:ext uri="{FF2B5EF4-FFF2-40B4-BE49-F238E27FC236}">
                <a16:creationId xmlns:a16="http://schemas.microsoft.com/office/drawing/2014/main" id="{27EC5EB6-4013-C522-26C8-0A4030280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99613" y="24888825"/>
            <a:ext cx="5229225" cy="785813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References</a:t>
            </a:r>
          </a:p>
        </p:txBody>
      </p:sp>
      <p:sp>
        <p:nvSpPr>
          <p:cNvPr id="3081" name="TextBox 51">
            <a:extLst>
              <a:ext uri="{FF2B5EF4-FFF2-40B4-BE49-F238E27FC236}">
                <a16:creationId xmlns:a16="http://schemas.microsoft.com/office/drawing/2014/main" id="{73F4C000-EFCE-5ABA-32B9-C5DDD3F71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033463"/>
            <a:ext cx="348742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85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TITLE</a:t>
            </a:r>
          </a:p>
        </p:txBody>
      </p:sp>
      <p:sp>
        <p:nvSpPr>
          <p:cNvPr id="3082" name="TextBox 114">
            <a:extLst>
              <a:ext uri="{FF2B5EF4-FFF2-40B4-BE49-F238E27FC236}">
                <a16:creationId xmlns:a16="http://schemas.microsoft.com/office/drawing/2014/main" id="{C3988970-21C2-0E09-9C62-01F4059F9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476500"/>
            <a:ext cx="336248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Author</a:t>
            </a:r>
            <a:r>
              <a:rPr lang="en-US" altLang="en-US" sz="4800" b="1" baseline="30000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4800" b="1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4800" b="1" baseline="30000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4800" b="1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4800" b="1" baseline="30000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4800" b="1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4800" b="1" baseline="30000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EF80C18-6B23-AC2E-83A0-7B7B6514A0A9}"/>
              </a:ext>
            </a:extLst>
          </p:cNvPr>
          <p:cNvSpPr/>
          <p:nvPr/>
        </p:nvSpPr>
        <p:spPr>
          <a:xfrm>
            <a:off x="13158788" y="14905038"/>
            <a:ext cx="17713325" cy="5260975"/>
          </a:xfrm>
          <a:prstGeom prst="rect">
            <a:avLst/>
          </a:prstGeom>
          <a:noFill/>
          <a:ln w="76200">
            <a:solidFill>
              <a:srgbClr val="0033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 dirty="0"/>
          </a:p>
        </p:txBody>
      </p:sp>
      <p:sp>
        <p:nvSpPr>
          <p:cNvPr id="3084" name="TextBox 29">
            <a:extLst>
              <a:ext uri="{FF2B5EF4-FFF2-40B4-BE49-F238E27FC236}">
                <a16:creationId xmlns:a16="http://schemas.microsoft.com/office/drawing/2014/main" id="{F5D049D6-14BE-A01B-042A-30BE370AF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19450"/>
            <a:ext cx="34874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600" baseline="30000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3600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Department of XXXX, University of Kentucky</a:t>
            </a:r>
          </a:p>
          <a:p>
            <a:pPr eaLnBrk="1" hangingPunct="1"/>
            <a:r>
              <a:rPr lang="en-US" altLang="en-US" sz="3600">
                <a:solidFill>
                  <a:schemeClr val="bg1"/>
                </a:solidFill>
                <a:latin typeface="Bangla MN" pitchFamily="2" charset="0"/>
                <a:cs typeface="Bangla MN" pitchFamily="2" charset="0"/>
              </a:rPr>
              <a:t>Research Mentors: Faculty Member Name(s), Graduate Student Name(s)</a:t>
            </a:r>
            <a:endParaRPr lang="en-US" altLang="en-US" sz="3600" baseline="30000">
              <a:solidFill>
                <a:schemeClr val="bg1"/>
              </a:solidFill>
              <a:latin typeface="Bangla MN" pitchFamily="2" charset="0"/>
              <a:cs typeface="Bangla MN" pitchFamily="2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6C5B99C-0087-CD82-CD93-C6CA6E794BB1}"/>
              </a:ext>
            </a:extLst>
          </p:cNvPr>
          <p:cNvGrpSpPr/>
          <p:nvPr/>
        </p:nvGrpSpPr>
        <p:grpSpPr>
          <a:xfrm>
            <a:off x="836573" y="12489844"/>
            <a:ext cx="11850174" cy="6117097"/>
            <a:chOff x="914401" y="19144106"/>
            <a:chExt cx="11609976" cy="12859894"/>
          </a:xfrm>
          <a:solidFill>
            <a:schemeClr val="bg1"/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4D7596C-30C2-1DD1-CFC7-893B31117E31}"/>
                </a:ext>
              </a:extLst>
            </p:cNvPr>
            <p:cNvSpPr/>
            <p:nvPr/>
          </p:nvSpPr>
          <p:spPr>
            <a:xfrm>
              <a:off x="914401" y="19784857"/>
              <a:ext cx="11609976" cy="12219143"/>
            </a:xfrm>
            <a:prstGeom prst="rect">
              <a:avLst/>
            </a:prstGeom>
            <a:grpFill/>
            <a:ln w="7620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64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DE32135-AD88-4A7B-DCF1-B1D7A5D9DD0F}"/>
                </a:ext>
              </a:extLst>
            </p:cNvPr>
            <p:cNvSpPr txBox="1"/>
            <p:nvPr/>
          </p:nvSpPr>
          <p:spPr>
            <a:xfrm>
              <a:off x="3610304" y="19144106"/>
              <a:ext cx="6338570" cy="1936955"/>
            </a:xfrm>
            <a:prstGeom prst="rect">
              <a:avLst/>
            </a:prstGeom>
            <a:grpFill/>
            <a:ln>
              <a:solidFill>
                <a:srgbClr val="0033A0"/>
              </a:solidFill>
            </a:ln>
          </p:spPr>
          <p:txBody>
            <a:bodyPr>
              <a:spAutoFit/>
            </a:bodyPr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solidFill>
                    <a:srgbClr val="0033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Key Findings</a:t>
              </a:r>
            </a:p>
          </p:txBody>
        </p:sp>
      </p:grpSp>
      <p:grpSp>
        <p:nvGrpSpPr>
          <p:cNvPr id="3086" name="Group 5">
            <a:extLst>
              <a:ext uri="{FF2B5EF4-FFF2-40B4-BE49-F238E27FC236}">
                <a16:creationId xmlns:a16="http://schemas.microsoft.com/office/drawing/2014/main" id="{9F34CC0B-1EE5-B4C3-4DCA-E94372359D0F}"/>
              </a:ext>
            </a:extLst>
          </p:cNvPr>
          <p:cNvGrpSpPr>
            <a:grpSpLocks/>
          </p:cNvGrpSpPr>
          <p:nvPr/>
        </p:nvGrpSpPr>
        <p:grpSpPr bwMode="auto">
          <a:xfrm>
            <a:off x="13168313" y="5145088"/>
            <a:ext cx="17711737" cy="9205912"/>
            <a:chOff x="13536444" y="21026422"/>
            <a:chExt cx="13899016" cy="12161195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424EE737-24FF-9564-3C1C-FC5741102BFE}"/>
                </a:ext>
              </a:extLst>
            </p:cNvPr>
            <p:cNvSpPr/>
            <p:nvPr/>
          </p:nvSpPr>
          <p:spPr>
            <a:xfrm>
              <a:off x="13536444" y="21565381"/>
              <a:ext cx="13899016" cy="11622236"/>
            </a:xfrm>
            <a:prstGeom prst="rect">
              <a:avLst/>
            </a:prstGeom>
            <a:noFill/>
            <a:ln w="7620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8912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640"/>
            </a:p>
          </p:txBody>
        </p:sp>
        <p:sp>
          <p:nvSpPr>
            <p:cNvPr id="3095" name="TextBox 50">
              <a:extLst>
                <a:ext uri="{FF2B5EF4-FFF2-40B4-BE49-F238E27FC236}">
                  <a16:creationId xmlns:a16="http://schemas.microsoft.com/office/drawing/2014/main" id="{79B275A5-644C-AAE5-070E-631FDB9C9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5628" y="21026422"/>
              <a:ext cx="4006297" cy="12198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33A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5400" b="1">
                  <a:solidFill>
                    <a:srgbClr val="0033A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Results</a:t>
              </a: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63A22C99-3FDD-6130-09B8-29D5AA66F941}"/>
              </a:ext>
            </a:extLst>
          </p:cNvPr>
          <p:cNvSpPr/>
          <p:nvPr/>
        </p:nvSpPr>
        <p:spPr>
          <a:xfrm>
            <a:off x="874713" y="19591338"/>
            <a:ext cx="11850687" cy="12565062"/>
          </a:xfrm>
          <a:prstGeom prst="rect">
            <a:avLst/>
          </a:prstGeom>
          <a:solidFill>
            <a:schemeClr val="bg1"/>
          </a:solidFill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640" dirty="0"/>
          </a:p>
        </p:txBody>
      </p:sp>
      <p:sp>
        <p:nvSpPr>
          <p:cNvPr id="3088" name="TextBox 77">
            <a:extLst>
              <a:ext uri="{FF2B5EF4-FFF2-40B4-BE49-F238E27FC236}">
                <a16:creationId xmlns:a16="http://schemas.microsoft.com/office/drawing/2014/main" id="{618C55F6-F0A1-C619-EE38-EF8AC3B99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19277013"/>
            <a:ext cx="5303838" cy="9239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</p:txBody>
      </p:sp>
      <p:pic>
        <p:nvPicPr>
          <p:cNvPr id="3089" name="Picture 10" descr="A picture containing chart&#10;&#10;Description automatically generated">
            <a:extLst>
              <a:ext uri="{FF2B5EF4-FFF2-40B4-BE49-F238E27FC236}">
                <a16:creationId xmlns:a16="http://schemas.microsoft.com/office/drawing/2014/main" id="{C010A524-5698-1569-A655-7DA4A9993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00" y="5568950"/>
            <a:ext cx="12142788" cy="1844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2" descr="Text&#10;&#10;Description automatically generated">
            <a:extLst>
              <a:ext uri="{FF2B5EF4-FFF2-40B4-BE49-F238E27FC236}">
                <a16:creationId xmlns:a16="http://schemas.microsoft.com/office/drawing/2014/main" id="{86A0AB06-55EC-1E1A-007E-6B9687115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050" y="20754975"/>
            <a:ext cx="9429750" cy="968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TextBox 45">
            <a:extLst>
              <a:ext uri="{FF2B5EF4-FFF2-40B4-BE49-F238E27FC236}">
                <a16:creationId xmlns:a16="http://schemas.microsoft.com/office/drawing/2014/main" id="{C76DF469-8142-A6EE-A9F5-31D44C8C9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3275" y="14595475"/>
            <a:ext cx="6883400" cy="923925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Conclusions</a:t>
            </a:r>
          </a:p>
        </p:txBody>
      </p:sp>
      <p:pic>
        <p:nvPicPr>
          <p:cNvPr id="3092" name="Picture 47" descr="Text&#10;&#10;Description automatically generated">
            <a:extLst>
              <a:ext uri="{FF2B5EF4-FFF2-40B4-BE49-F238E27FC236}">
                <a16:creationId xmlns:a16="http://schemas.microsoft.com/office/drawing/2014/main" id="{A05F2ABB-5D3D-8804-E1E5-E8A21CDAA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0975" y="22479000"/>
            <a:ext cx="7467600" cy="933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6DA98068-E8E9-5AF9-7B0D-F3032A7DF1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0780" y="9626600"/>
            <a:ext cx="7908925" cy="79089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E1FCE90-B886-A269-9C22-7EE6B2BB2E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1042" y="1462288"/>
            <a:ext cx="18790041" cy="22252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355511E26C34EAB59C0339734020D" ma:contentTypeVersion="15" ma:contentTypeDescription="Create a new document." ma:contentTypeScope="" ma:versionID="b6f74d9c55637b8070d8eb6062fde2d4">
  <xsd:schema xmlns:xsd="http://www.w3.org/2001/XMLSchema" xmlns:xs="http://www.w3.org/2001/XMLSchema" xmlns:p="http://schemas.microsoft.com/office/2006/metadata/properties" xmlns:ns2="41224b46-eee8-4d25-aacd-f123dfa85ef5" xmlns:ns3="5ca77976-7433-415b-bec8-db540a906f4f" targetNamespace="http://schemas.microsoft.com/office/2006/metadata/properties" ma:root="true" ma:fieldsID="9dc25e8f45482e25d966296b20978194" ns2:_="" ns3:_="">
    <xsd:import namespace="41224b46-eee8-4d25-aacd-f123dfa85ef5"/>
    <xsd:import namespace="5ca77976-7433-415b-bec8-db540a906f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etail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24b46-eee8-4d25-aacd-f123dfa85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560d88b-9459-45c3-8a30-9c03b99f5b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etails" ma:index="18" nillable="true" ma:displayName="Details" ma:description="This form is to be used when there is a change to faculty or staff salary cost distributions. " ma:format="Dropdown" ma:internalName="Details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77976-7433-415b-bec8-db540a906f4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b0f50e6-1ef7-457d-b643-738c92b6da1c}" ma:internalName="TaxCatchAll" ma:showField="CatchAllData" ma:web="5ca77976-7433-415b-bec8-db540a906f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tails xmlns="41224b46-eee8-4d25-aacd-f123dfa85ef5" xsi:nil="true"/>
    <TaxCatchAll xmlns="5ca77976-7433-415b-bec8-db540a906f4f" xsi:nil="true"/>
    <lcf76f155ced4ddcb4097134ff3c332f xmlns="41224b46-eee8-4d25-aacd-f123dfa85ef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ED3E39-14E2-4310-835F-17D2FEE28BCD}"/>
</file>

<file path=customXml/itemProps2.xml><?xml version="1.0" encoding="utf-8"?>
<ds:datastoreItem xmlns:ds="http://schemas.openxmlformats.org/officeDocument/2006/customXml" ds:itemID="{3D5477F1-7589-4273-A374-A10A443084A4}">
  <ds:schemaRefs>
    <ds:schemaRef ds:uri="http://schemas.microsoft.com/office/2006/metadata/properties"/>
    <ds:schemaRef ds:uri="http://schemas.microsoft.com/office/infopath/2007/PartnerControls"/>
    <ds:schemaRef ds:uri="41224b46-eee8-4d25-aacd-f123dfa85ef5"/>
    <ds:schemaRef ds:uri="5ca77976-7433-415b-bec8-db540a906f4f"/>
  </ds:schemaRefs>
</ds:datastoreItem>
</file>

<file path=customXml/itemProps3.xml><?xml version="1.0" encoding="utf-8"?>
<ds:datastoreItem xmlns:ds="http://schemas.openxmlformats.org/officeDocument/2006/customXml" ds:itemID="{02C99520-FF54-49A0-B884-5E9FEBE0C8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Bangla MN</vt:lpstr>
      <vt:lpstr>Arial</vt:lpstr>
      <vt:lpstr>Calibri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2024-08-23T15:02:14Z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0x010100ECE355511E26C34EAB59C0339734020D</vt:lpwstr>
  </property>
</Properties>
</file>