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8" r:id="rId5"/>
  </p:sldIdLst>
  <p:sldSz cx="43891200" cy="32918400"/>
  <p:notesSz cx="6858000" cy="9144000"/>
  <p:defaultTextStyle>
    <a:defPPr>
      <a:defRPr lang="en-US"/>
    </a:defPPr>
    <a:lvl1pPr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2193925" indent="-1736725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4387850" indent="-3473450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6583363" indent="-5211763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8777288" indent="-6948488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7456">
          <p15:clr>
            <a:srgbClr val="A4A3A4"/>
          </p15:clr>
        </p15:guide>
        <p15:guide id="2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94"/>
  </p:normalViewPr>
  <p:slideViewPr>
    <p:cSldViewPr>
      <p:cViewPr varScale="1">
        <p:scale>
          <a:sx n="23" d="100"/>
          <a:sy n="23" d="100"/>
        </p:scale>
        <p:origin x="1452" y="126"/>
      </p:cViewPr>
      <p:guideLst>
        <p:guide pos="27456"/>
        <p:guide orient="horz"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D08C84-BC04-0CC6-CE9F-0718556106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FCD1F-B010-B7A3-AF92-3320212B3A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9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EA9E59-CDD4-734A-A5CA-991E4A02B042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BAF2A2F-F263-05F2-D49E-D4BE8AEBC5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A9F332-E33A-FACC-CA99-8266BE6F2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8ACD4-9E49-F45B-7C0F-5FC4EB8B77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40B1A-BD70-A935-ADFE-7529EC6532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B8284-9925-7A4D-9D03-4D012D791E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3925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7850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363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7288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19B43354-7386-7077-42F6-E5B4C613A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E04626-4644-D2E0-CA69-388FD795A6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891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760" dirty="0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6E123060-B3B8-A6CE-7351-8D435F38E3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2C8B6D8-A765-7443-9458-11EF08043EB6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CBDC4-F675-9E70-D759-92A51411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472F-3BCA-E04C-B3E2-FABBD84FAFCA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2DAFF-2170-892F-C2A3-E0CDD71A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68141-404F-2D7C-A46C-41401A3A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6C3B1-4061-3246-BB04-917AEE16F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08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7B25-C626-F50C-D911-AAA97E4D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28FB-430B-6640-96EF-4B93838CC219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105F9-ACCB-A93E-7F2A-219DE2D1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1197D-1C90-226F-7520-EC4A20F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89487-F94F-954A-93C2-15A34833A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06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307B2-EBFC-146F-FA3C-4F8BB89E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8B19-8195-FC43-B783-A5F310704D3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729E-15FD-C005-18A6-239AC5CB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45062-A168-9F4C-F787-54CB425B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7D69F-D2D7-694E-806B-58855CC37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76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2EA9E-39E4-F813-90A9-E58C09E5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7993-DB0A-E54E-91E7-2162BFD3409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937ED-44FE-8C94-A666-9BDBCEAE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93F4-C0A8-6438-056D-B8ABB733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90AD9-29E9-1648-A4A8-F047A41A24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00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4893A-0DE7-0D98-E682-6AA01DEF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F46E5-014E-D540-836B-4DACB82B0A0E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B930A-D5D1-05CE-77D5-E4EB923B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E14B-0E16-DEC8-9562-27266EEE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69F26-5103-A248-9D68-0EB5C2BF1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634847-DC87-C61C-3C83-11E6A040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6E563-0128-F747-BC49-1DCD584BE39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E595-4021-CB25-2CEC-C101B969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7DB347-BAE4-BF10-033A-EC621C3D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0FB1A-C1BA-314B-897F-969F109A1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8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3522E8-DF80-5DAC-1FBA-CF43B04B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11026-4960-5245-8D12-841EAE86694B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3405B0-2F60-8B61-4D53-35608F25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7C1BA9A-EBFA-3E03-D297-F82105FA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8560-C9CD-8B4C-99D3-0C6D62332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0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25E83EF-E94C-5515-35A5-69C623DA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F43D-0C92-6A4B-8F64-E7C8079F593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AF0392-6AFB-EBAA-E4D0-F575CDD0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08DD3C-8C3A-39BB-7AB2-DFCD0611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F795B-6F9D-8441-99A9-3A4083A658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86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73BD68-6D27-90BE-5BCD-AEEC66BA1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7008-2541-3D4D-B5C1-17B3EDED524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7671705-17B0-3776-071F-F22A72C1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F9D39C-502A-DE28-9F8E-B87F98C15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AD81C-4599-5B49-9855-16DE83D56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4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3BAC31-45BF-4371-AA5E-5882AF1D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66FE6-59B0-FE49-94BA-AE3FDE44928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349971-50F7-B332-A71A-9DEB789CB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6A959A-871E-BF82-7C6B-6C379F3F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03391-2E08-1B42-A39C-F358D204C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86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7DD2E3-12FE-29A6-24BC-E6E2E87ED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D40F8-70A0-E24C-A91B-67040A829CD9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461FA8-8CDA-F433-E6D3-4B5A1B301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B86AEA-2E96-A8F5-11C1-2C3EC1E2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482A2-A70F-704D-ADEF-670D574F8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7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ABAD03-081F-C543-4FFE-C046129D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8CA8F-9AE5-0FF0-1D49-708F7B636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C8D68-42FD-9D0E-C28E-9B375714E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93925" y="30510163"/>
            <a:ext cx="102425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576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C36656-8266-8B4C-B6CC-31E704F4916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E2EBA-406B-15EB-1704-119F87646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95525" y="30510163"/>
            <a:ext cx="139001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389120" eaLnBrk="1" fontAlgn="auto" hangingPunct="1">
              <a:spcBef>
                <a:spcPts val="0"/>
              </a:spcBef>
              <a:spcAft>
                <a:spcPts val="0"/>
              </a:spcAft>
              <a:defRPr sz="57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83DC6-C9CE-E19B-BC3C-056430AE1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454725" y="30510163"/>
            <a:ext cx="1024255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</a:defRPr>
            </a:lvl1pPr>
          </a:lstStyle>
          <a:p>
            <a:fld id="{6027FA34-BF0A-394B-B31C-D7919B17B7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fontAlgn="base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2pPr>
      <a:lvl3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3pPr>
      <a:lvl4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4pPr>
      <a:lvl5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644650" indent="-1644650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85E8D3A-F731-9808-8998-C8AEAE992600}"/>
              </a:ext>
            </a:extLst>
          </p:cNvPr>
          <p:cNvSpPr/>
          <p:nvPr/>
        </p:nvSpPr>
        <p:spPr>
          <a:xfrm>
            <a:off x="31435675" y="29598938"/>
            <a:ext cx="11693525" cy="2557462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075" name="TextBox 57">
            <a:extLst>
              <a:ext uri="{FF2B5EF4-FFF2-40B4-BE49-F238E27FC236}">
                <a16:creationId xmlns:a16="http://schemas.microsoft.com/office/drawing/2014/main" id="{F550B4C0-A381-46E9-5584-7F5735B03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8175" y="29294138"/>
            <a:ext cx="7466013" cy="922337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Acknowledgments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BBC7FB-C269-A42B-221C-63195BAA4E1A}"/>
              </a:ext>
            </a:extLst>
          </p:cNvPr>
          <p:cNvSpPr/>
          <p:nvPr/>
        </p:nvSpPr>
        <p:spPr>
          <a:xfrm>
            <a:off x="358775" y="381000"/>
            <a:ext cx="43173650" cy="32080200"/>
          </a:xfrm>
          <a:prstGeom prst="rect">
            <a:avLst/>
          </a:prstGeom>
          <a:noFill/>
          <a:ln w="1016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>
              <a:solidFill>
                <a:srgbClr val="0033A0"/>
              </a:solidFill>
            </a:endParaRP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82071A48-AEA8-E498-E9F7-BF9093570883}"/>
              </a:ext>
            </a:extLst>
          </p:cNvPr>
          <p:cNvSpPr/>
          <p:nvPr/>
        </p:nvSpPr>
        <p:spPr>
          <a:xfrm>
            <a:off x="914400" y="762000"/>
            <a:ext cx="41986200" cy="4049713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7D97295-7E22-4ADE-0F50-AD3BB5B4F18D}"/>
              </a:ext>
            </a:extLst>
          </p:cNvPr>
          <p:cNvGrpSpPr/>
          <p:nvPr/>
        </p:nvGrpSpPr>
        <p:grpSpPr>
          <a:xfrm>
            <a:off x="790616" y="5211558"/>
            <a:ext cx="11896131" cy="6597400"/>
            <a:chOff x="914400" y="6478996"/>
            <a:chExt cx="11658600" cy="6901780"/>
          </a:xfrm>
          <a:solidFill>
            <a:schemeClr val="bg1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CC163C5-2965-B5F6-4135-A70974CDB70F}"/>
                </a:ext>
              </a:extLst>
            </p:cNvPr>
            <p:cNvSpPr/>
            <p:nvPr/>
          </p:nvSpPr>
          <p:spPr>
            <a:xfrm>
              <a:off x="914400" y="6762267"/>
              <a:ext cx="11658600" cy="6618509"/>
            </a:xfrm>
            <a:prstGeom prst="rect">
              <a:avLst/>
            </a:prstGeom>
            <a:grpFill/>
            <a:ln w="76200">
              <a:solidFill>
                <a:srgbClr val="0033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64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F37E2D-2DDF-0EA3-6A8C-E829EF1A1807}"/>
                </a:ext>
              </a:extLst>
            </p:cNvPr>
            <p:cNvSpPr txBox="1"/>
            <p:nvPr/>
          </p:nvSpPr>
          <p:spPr>
            <a:xfrm>
              <a:off x="4145744" y="6478996"/>
              <a:ext cx="5193851" cy="965929"/>
            </a:xfrm>
            <a:prstGeom prst="rect">
              <a:avLst/>
            </a:prstGeom>
            <a:grpFill/>
            <a:ln>
              <a:solidFill>
                <a:srgbClr val="0033A0"/>
              </a:solidFill>
            </a:ln>
          </p:spPr>
          <p:txBody>
            <a:bodyPr>
              <a:spAutoFit/>
            </a:bodyPr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solidFill>
                    <a:srgbClr val="0033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Introduction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DF1A32F7-E0C4-FE03-B5B0-3423A21770FA}"/>
              </a:ext>
            </a:extLst>
          </p:cNvPr>
          <p:cNvSpPr/>
          <p:nvPr/>
        </p:nvSpPr>
        <p:spPr>
          <a:xfrm>
            <a:off x="31496000" y="25220613"/>
            <a:ext cx="11572875" cy="3506787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080" name="TextBox 44">
            <a:extLst>
              <a:ext uri="{FF2B5EF4-FFF2-40B4-BE49-F238E27FC236}">
                <a16:creationId xmlns:a16="http://schemas.microsoft.com/office/drawing/2014/main" id="{4A3ED140-80A6-7958-2F39-346D2B2D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9613" y="24820563"/>
            <a:ext cx="5229225" cy="922337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</p:txBody>
      </p:sp>
      <p:sp>
        <p:nvSpPr>
          <p:cNvPr id="3081" name="TextBox 51">
            <a:extLst>
              <a:ext uri="{FF2B5EF4-FFF2-40B4-BE49-F238E27FC236}">
                <a16:creationId xmlns:a16="http://schemas.microsoft.com/office/drawing/2014/main" id="{2119C352-62DD-0F82-AC29-DF88B9847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33463"/>
            <a:ext cx="392430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85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</a:t>
            </a:r>
          </a:p>
        </p:txBody>
      </p:sp>
      <p:sp>
        <p:nvSpPr>
          <p:cNvPr id="3082" name="TextBox 114">
            <a:extLst>
              <a:ext uri="{FF2B5EF4-FFF2-40B4-BE49-F238E27FC236}">
                <a16:creationId xmlns:a16="http://schemas.microsoft.com/office/drawing/2014/main" id="{6B79A88D-EC3C-B1EB-D61C-7AAFE8637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476500"/>
            <a:ext cx="336248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Bangla MN" pitchFamily="2" charset="0"/>
                <a:cs typeface="Bangla MN" pitchFamily="2" charset="0"/>
              </a:rPr>
              <a:t>Author</a:t>
            </a:r>
            <a:r>
              <a:rPr lang="en-US" altLang="en-US" sz="48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latin typeface="Bangla MN" pitchFamily="2" charset="0"/>
                <a:cs typeface="Bangla MN" pitchFamily="2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84F68B-71B5-E5F0-F79A-6129BB07BD3D}"/>
              </a:ext>
            </a:extLst>
          </p:cNvPr>
          <p:cNvSpPr/>
          <p:nvPr/>
        </p:nvSpPr>
        <p:spPr>
          <a:xfrm>
            <a:off x="13158788" y="14905038"/>
            <a:ext cx="17713325" cy="5260975"/>
          </a:xfrm>
          <a:prstGeom prst="rect">
            <a:avLst/>
          </a:prstGeom>
          <a:noFill/>
          <a:ln w="76200">
            <a:solidFill>
              <a:srgbClr val="0033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 dirty="0"/>
          </a:p>
        </p:txBody>
      </p:sp>
      <p:sp>
        <p:nvSpPr>
          <p:cNvPr id="3084" name="TextBox 29">
            <a:extLst>
              <a:ext uri="{FF2B5EF4-FFF2-40B4-BE49-F238E27FC236}">
                <a16:creationId xmlns:a16="http://schemas.microsoft.com/office/drawing/2014/main" id="{6F3C7C07-222B-70C3-AC70-B12D9D993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3219450"/>
            <a:ext cx="36291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3600">
                <a:latin typeface="Bangla MN" pitchFamily="2" charset="0"/>
                <a:cs typeface="Bangla MN" pitchFamily="2" charset="0"/>
              </a:rPr>
              <a:t>Department of XXXX, University of Kentucky</a:t>
            </a:r>
          </a:p>
          <a:p>
            <a:pPr eaLnBrk="1" hangingPunct="1"/>
            <a:r>
              <a:rPr lang="en-US" altLang="en-US" sz="3600">
                <a:latin typeface="Bangla MN" pitchFamily="2" charset="0"/>
                <a:cs typeface="Bangla MN" pitchFamily="2" charset="0"/>
              </a:rPr>
              <a:t>Research Mentors: Faculty Member Name(s), Graduate Student Name(s)</a:t>
            </a:r>
            <a:endParaRPr lang="en-US" altLang="en-US" sz="3600" baseline="30000">
              <a:latin typeface="Bangla MN" pitchFamily="2" charset="0"/>
              <a:cs typeface="Bangla MN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697FCD8-202E-2C22-E0FA-F05A1FB17751}"/>
              </a:ext>
            </a:extLst>
          </p:cNvPr>
          <p:cNvGrpSpPr/>
          <p:nvPr/>
        </p:nvGrpSpPr>
        <p:grpSpPr>
          <a:xfrm>
            <a:off x="836573" y="12489844"/>
            <a:ext cx="11850174" cy="6117097"/>
            <a:chOff x="914401" y="19144106"/>
            <a:chExt cx="11609976" cy="12859894"/>
          </a:xfrm>
          <a:solidFill>
            <a:schemeClr val="bg1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434A7DC-6B96-F3CB-8194-E5229D82FAAF}"/>
                </a:ext>
              </a:extLst>
            </p:cNvPr>
            <p:cNvSpPr/>
            <p:nvPr/>
          </p:nvSpPr>
          <p:spPr>
            <a:xfrm>
              <a:off x="914401" y="19784857"/>
              <a:ext cx="11609976" cy="12219143"/>
            </a:xfrm>
            <a:prstGeom prst="rect">
              <a:avLst/>
            </a:prstGeom>
            <a:grp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64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256CE80-F520-47DC-0085-3DC0BA9743E8}"/>
                </a:ext>
              </a:extLst>
            </p:cNvPr>
            <p:cNvSpPr txBox="1"/>
            <p:nvPr/>
          </p:nvSpPr>
          <p:spPr>
            <a:xfrm>
              <a:off x="3610304" y="19144106"/>
              <a:ext cx="6338570" cy="1936955"/>
            </a:xfrm>
            <a:prstGeom prst="rect">
              <a:avLst/>
            </a:prstGeom>
            <a:grpFill/>
            <a:ln>
              <a:solidFill>
                <a:srgbClr val="0033A0"/>
              </a:solidFill>
            </a:ln>
          </p:spPr>
          <p:txBody>
            <a:bodyPr>
              <a:spAutoFit/>
            </a:bodyPr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solidFill>
                    <a:srgbClr val="0033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Key Findings</a:t>
              </a:r>
            </a:p>
          </p:txBody>
        </p:sp>
      </p:grpSp>
      <p:grpSp>
        <p:nvGrpSpPr>
          <p:cNvPr id="3086" name="Group 5">
            <a:extLst>
              <a:ext uri="{FF2B5EF4-FFF2-40B4-BE49-F238E27FC236}">
                <a16:creationId xmlns:a16="http://schemas.microsoft.com/office/drawing/2014/main" id="{189E8E1C-BD2A-C990-9067-BD60EAE376EE}"/>
              </a:ext>
            </a:extLst>
          </p:cNvPr>
          <p:cNvGrpSpPr>
            <a:grpSpLocks/>
          </p:cNvGrpSpPr>
          <p:nvPr/>
        </p:nvGrpSpPr>
        <p:grpSpPr bwMode="auto">
          <a:xfrm>
            <a:off x="13168313" y="5091113"/>
            <a:ext cx="17711737" cy="9259887"/>
            <a:chOff x="13536444" y="20953271"/>
            <a:chExt cx="13899016" cy="12234346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145A5C8-91E1-3619-F239-5C05DC8ABF1F}"/>
                </a:ext>
              </a:extLst>
            </p:cNvPr>
            <p:cNvSpPr/>
            <p:nvPr/>
          </p:nvSpPr>
          <p:spPr>
            <a:xfrm>
              <a:off x="13536444" y="21565722"/>
              <a:ext cx="13899016" cy="11621895"/>
            </a:xfrm>
            <a:prstGeom prst="rect">
              <a:avLst/>
            </a:prstGeom>
            <a:no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640"/>
            </a:p>
          </p:txBody>
        </p:sp>
        <p:sp>
          <p:nvSpPr>
            <p:cNvPr id="3095" name="TextBox 50">
              <a:extLst>
                <a:ext uri="{FF2B5EF4-FFF2-40B4-BE49-F238E27FC236}">
                  <a16:creationId xmlns:a16="http://schemas.microsoft.com/office/drawing/2014/main" id="{BC06D8AB-F590-0467-540B-440588425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10300" y="20953271"/>
              <a:ext cx="4006297" cy="1219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33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5400" b="1" dirty="0">
                  <a:solidFill>
                    <a:srgbClr val="0033A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Results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B769B4F7-E1E7-86BB-B45E-6C279A01BFD4}"/>
              </a:ext>
            </a:extLst>
          </p:cNvPr>
          <p:cNvSpPr/>
          <p:nvPr/>
        </p:nvSpPr>
        <p:spPr>
          <a:xfrm>
            <a:off x="874713" y="19591338"/>
            <a:ext cx="11850687" cy="12565062"/>
          </a:xfrm>
          <a:prstGeom prst="rect">
            <a:avLst/>
          </a:prstGeom>
          <a:solidFill>
            <a:schemeClr val="bg1"/>
          </a:solidFill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 dirty="0"/>
          </a:p>
        </p:txBody>
      </p:sp>
      <p:sp>
        <p:nvSpPr>
          <p:cNvPr id="3088" name="TextBox 77">
            <a:extLst>
              <a:ext uri="{FF2B5EF4-FFF2-40B4-BE49-F238E27FC236}">
                <a16:creationId xmlns:a16="http://schemas.microsoft.com/office/drawing/2014/main" id="{2A71EDFB-A981-FAD4-3B72-582D13C48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19277013"/>
            <a:ext cx="5303838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 dirty="0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</p:txBody>
      </p:sp>
      <p:pic>
        <p:nvPicPr>
          <p:cNvPr id="3090" name="Picture 10" descr="A picture containing chart&#10;&#10;Description automatically generated">
            <a:extLst>
              <a:ext uri="{FF2B5EF4-FFF2-40B4-BE49-F238E27FC236}">
                <a16:creationId xmlns:a16="http://schemas.microsoft.com/office/drawing/2014/main" id="{8763ACE2-383F-5972-3B5A-105BA69DD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00" y="5568950"/>
            <a:ext cx="12142788" cy="1844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2" descr="Text&#10;&#10;Description automatically generated">
            <a:extLst>
              <a:ext uri="{FF2B5EF4-FFF2-40B4-BE49-F238E27FC236}">
                <a16:creationId xmlns:a16="http://schemas.microsoft.com/office/drawing/2014/main" id="{B59DD523-5429-D90E-CD5A-02F93BF2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050" y="20754975"/>
            <a:ext cx="9429750" cy="968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TextBox 45">
            <a:extLst>
              <a:ext uri="{FF2B5EF4-FFF2-40B4-BE49-F238E27FC236}">
                <a16:creationId xmlns:a16="http://schemas.microsoft.com/office/drawing/2014/main" id="{F358B01A-2CE0-6B51-303F-6E9C1184D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3275" y="14595475"/>
            <a:ext cx="6883400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Conclusions</a:t>
            </a:r>
          </a:p>
        </p:txBody>
      </p:sp>
      <p:pic>
        <p:nvPicPr>
          <p:cNvPr id="3093" name="Picture 47" descr="Text&#10;&#10;Description automatically generated">
            <a:extLst>
              <a:ext uri="{FF2B5EF4-FFF2-40B4-BE49-F238E27FC236}">
                <a16:creationId xmlns:a16="http://schemas.microsoft.com/office/drawing/2014/main" id="{CF65C8CB-345F-34C8-0943-FE031733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0975" y="22479000"/>
            <a:ext cx="7467600" cy="933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5ABC99ED-413C-8408-E39D-28AD9AD8FD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8706" y="9420226"/>
            <a:ext cx="8664575" cy="86645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997266-01DF-B47C-D3AA-EDD84DC27B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6675" y="1595882"/>
            <a:ext cx="19755615" cy="23539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a77976-7433-415b-bec8-db540a906f4f" xsi:nil="true"/>
    <lcf76f155ced4ddcb4097134ff3c332f xmlns="41224b46-eee8-4d25-aacd-f123dfa85ef5">
      <Terms xmlns="http://schemas.microsoft.com/office/infopath/2007/PartnerControls"/>
    </lcf76f155ced4ddcb4097134ff3c332f>
    <Details xmlns="41224b46-eee8-4d25-aacd-f123dfa85e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355511E26C34EAB59C0339734020D" ma:contentTypeVersion="15" ma:contentTypeDescription="Create a new document." ma:contentTypeScope="" ma:versionID="b6f74d9c55637b8070d8eb6062fde2d4">
  <xsd:schema xmlns:xsd="http://www.w3.org/2001/XMLSchema" xmlns:xs="http://www.w3.org/2001/XMLSchema" xmlns:p="http://schemas.microsoft.com/office/2006/metadata/properties" xmlns:ns2="41224b46-eee8-4d25-aacd-f123dfa85ef5" xmlns:ns3="5ca77976-7433-415b-bec8-db540a906f4f" targetNamespace="http://schemas.microsoft.com/office/2006/metadata/properties" ma:root="true" ma:fieldsID="9dc25e8f45482e25d966296b20978194" ns2:_="" ns3:_="">
    <xsd:import namespace="41224b46-eee8-4d25-aacd-f123dfa85ef5"/>
    <xsd:import namespace="5ca77976-7433-415b-bec8-db540a906f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etail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24b46-eee8-4d25-aacd-f123dfa85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560d88b-9459-45c3-8a30-9c03b99f5b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etails" ma:index="18" nillable="true" ma:displayName="Details" ma:description="This form is to be used when there is a change to faculty or staff salary cost distributions. " ma:format="Dropdown" ma:internalName="Details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77976-7433-415b-bec8-db540a906f4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b0f50e6-1ef7-457d-b643-738c92b6da1c}" ma:internalName="TaxCatchAll" ma:showField="CatchAllData" ma:web="5ca77976-7433-415b-bec8-db540a906f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9C098C-8E5A-4552-8D54-0B102C1122A2}">
  <ds:schemaRefs>
    <ds:schemaRef ds:uri="http://schemas.microsoft.com/office/2006/metadata/properties"/>
    <ds:schemaRef ds:uri="http://schemas.microsoft.com/office/infopath/2007/PartnerControls"/>
    <ds:schemaRef ds:uri="5ca77976-7433-415b-bec8-db540a906f4f"/>
    <ds:schemaRef ds:uri="41224b46-eee8-4d25-aacd-f123dfa85ef5"/>
  </ds:schemaRefs>
</ds:datastoreItem>
</file>

<file path=customXml/itemProps2.xml><?xml version="1.0" encoding="utf-8"?>
<ds:datastoreItem xmlns:ds="http://schemas.openxmlformats.org/officeDocument/2006/customXml" ds:itemID="{0D0C8741-B2BB-493A-B2B8-6FE95C7FBA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1909E-A138-4672-A72A-901E5C4DDFB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Bangla MN</vt:lpstr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2024-08-23T15:01:37Z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0x010100ECE355511E26C34EAB59C0339734020D</vt:lpwstr>
  </property>
</Properties>
</file>